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709" r:id="rId3"/>
    <p:sldMasterId id="2147483721" r:id="rId4"/>
    <p:sldMasterId id="2147483733" r:id="rId5"/>
    <p:sldMasterId id="2147483745" r:id="rId6"/>
  </p:sldMasterIdLst>
  <p:notesMasterIdLst>
    <p:notesMasterId r:id="rId19"/>
  </p:notesMasterIdLst>
  <p:handoutMasterIdLst>
    <p:handoutMasterId r:id="rId20"/>
  </p:handoutMasterIdLst>
  <p:sldIdLst>
    <p:sldId id="268" r:id="rId7"/>
    <p:sldId id="257" r:id="rId8"/>
    <p:sldId id="269" r:id="rId9"/>
    <p:sldId id="277" r:id="rId10"/>
    <p:sldId id="280" r:id="rId11"/>
    <p:sldId id="281" r:id="rId12"/>
    <p:sldId id="335" r:id="rId13"/>
    <p:sldId id="332" r:id="rId14"/>
    <p:sldId id="336" r:id="rId15"/>
    <p:sldId id="334" r:id="rId16"/>
    <p:sldId id="333" r:id="rId17"/>
    <p:sldId id="373" r:id="rId18"/>
  </p:sldIdLst>
  <p:sldSz cx="9144000" cy="5143500" type="screen16x9"/>
  <p:notesSz cx="6807200" cy="9939338"/>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7D0"/>
    <a:srgbClr val="02C2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76" autoAdjust="0"/>
  </p:normalViewPr>
  <p:slideViewPr>
    <p:cSldViewPr>
      <p:cViewPr>
        <p:scale>
          <a:sx n="80" d="100"/>
          <a:sy n="80" d="100"/>
        </p:scale>
        <p:origin x="-1720" y="-3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479" cy="49679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182" y="0"/>
            <a:ext cx="2949479" cy="496798"/>
          </a:xfrm>
          <a:prstGeom prst="rect">
            <a:avLst/>
          </a:prstGeom>
        </p:spPr>
        <p:txBody>
          <a:bodyPr vert="horz" lIns="91440" tIns="45720" rIns="91440" bIns="45720" rtlCol="0"/>
          <a:lstStyle>
            <a:lvl1pPr algn="r">
              <a:defRPr sz="1200"/>
            </a:lvl1pPr>
          </a:lstStyle>
          <a:p>
            <a:fld id="{1918A379-1F4F-4B8B-B13D-9A6138A001C8}" type="datetimeFigureOut">
              <a:rPr lang="en-US" smtClean="0"/>
              <a:t>24/4/16</a:t>
            </a:fld>
            <a:endParaRPr lang="en-US"/>
          </a:p>
        </p:txBody>
      </p:sp>
      <p:sp>
        <p:nvSpPr>
          <p:cNvPr id="4" name="Footer Placeholder 3"/>
          <p:cNvSpPr>
            <a:spLocks noGrp="1"/>
          </p:cNvSpPr>
          <p:nvPr>
            <p:ph type="ftr" sz="quarter" idx="2"/>
          </p:nvPr>
        </p:nvSpPr>
        <p:spPr>
          <a:xfrm>
            <a:off x="0" y="9440845"/>
            <a:ext cx="2949479" cy="49679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182" y="9440845"/>
            <a:ext cx="2949479" cy="496798"/>
          </a:xfrm>
          <a:prstGeom prst="rect">
            <a:avLst/>
          </a:prstGeom>
        </p:spPr>
        <p:txBody>
          <a:bodyPr vert="horz" lIns="91440" tIns="45720" rIns="91440" bIns="45720" rtlCol="0" anchor="b"/>
          <a:lstStyle>
            <a:lvl1pPr algn="r">
              <a:defRPr sz="1200"/>
            </a:lvl1pPr>
          </a:lstStyle>
          <a:p>
            <a:fld id="{23D63950-A933-4CBB-87E7-4E1DE3CFCFD0}" type="slidenum">
              <a:rPr lang="en-US" smtClean="0"/>
              <a:t>‹#›</a:t>
            </a:fld>
            <a:endParaRPr lang="en-US"/>
          </a:p>
        </p:txBody>
      </p:sp>
    </p:spTree>
    <p:extLst>
      <p:ext uri="{BB962C8B-B14F-4D97-AF65-F5344CB8AC3E}">
        <p14:creationId xmlns:p14="http://schemas.microsoft.com/office/powerpoint/2010/main" val="1523587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3287" tIns="46644" rIns="93287" bIns="46644" rtlCol="0"/>
          <a:lstStyle>
            <a:lvl1pPr algn="r">
              <a:defRPr sz="1200"/>
            </a:lvl1pPr>
          </a:lstStyle>
          <a:p>
            <a:fld id="{4FC9533D-ABB0-483C-B021-B800344F40E4}" type="datetimeFigureOut">
              <a:rPr lang="en-US" smtClean="0"/>
              <a:t>24/4/16</a:t>
            </a:fld>
            <a:endParaRPr lang="en-US"/>
          </a:p>
        </p:txBody>
      </p:sp>
      <p:sp>
        <p:nvSpPr>
          <p:cNvPr id="4" name="Slide Image Placeholder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3287" tIns="46644" rIns="93287" bIns="46644" rtlCol="0" anchor="b"/>
          <a:lstStyle>
            <a:lvl1pPr algn="r">
              <a:defRPr sz="1200"/>
            </a:lvl1pPr>
          </a:lstStyle>
          <a:p>
            <a:fld id="{6EF2E849-A5F1-49D3-9390-91EA32B59898}" type="slidenum">
              <a:rPr lang="en-US" smtClean="0"/>
              <a:t>‹#›</a:t>
            </a:fld>
            <a:endParaRPr lang="en-US"/>
          </a:p>
        </p:txBody>
      </p:sp>
    </p:spTree>
    <p:extLst>
      <p:ext uri="{BB962C8B-B14F-4D97-AF65-F5344CB8AC3E}">
        <p14:creationId xmlns:p14="http://schemas.microsoft.com/office/powerpoint/2010/main" val="2610052678"/>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5A4F3-464C-D84E-8FBA-06F1E0E915A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2975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r>
              <a:rPr lang="en-US" b="1" dirty="0" smtClean="0"/>
              <a:t>TRAINERS</a:t>
            </a:r>
            <a:r>
              <a:rPr lang="en-US" b="1" baseline="0" dirty="0" smtClean="0"/>
              <a:t> NOTES:</a:t>
            </a:r>
          </a:p>
          <a:p>
            <a:pPr marL="174904" indent="-174904">
              <a:buFont typeface="Arial"/>
              <a:buChar char="•"/>
            </a:pPr>
            <a:r>
              <a:rPr lang="en-US" baseline="0" dirty="0" smtClean="0"/>
              <a:t>With technology today, we have the power to leverage our collective buying power! </a:t>
            </a:r>
          </a:p>
          <a:p>
            <a:pPr marL="174904" indent="-174904">
              <a:buFont typeface="Arial"/>
              <a:buChar char="•"/>
            </a:pPr>
            <a:r>
              <a:rPr lang="en-US" baseline="0" dirty="0" smtClean="0"/>
              <a:t>We don’t need to solely have a consumer: retailer relationship anymore because we can recycle our money by converting the margins earned from shopping through our SHOP.COM website into an ongoing income.  </a:t>
            </a:r>
          </a:p>
          <a:p>
            <a:pPr marL="174904" indent="-174904">
              <a:buFont typeface="Arial"/>
              <a:buChar char="•"/>
            </a:pPr>
            <a:r>
              <a:rPr lang="en-US" baseline="0" dirty="0" smtClean="0"/>
              <a:t>Due to the massive numbers of UFOs and customers shopping through SHOP.COM, we have the power to force prices down and increase the margins that we get from those sales.  That allows us to increase BV and IBV which increases your residual income and lessens the time it takes to achieve it.  </a:t>
            </a:r>
            <a:endParaRPr lang="en-US" dirty="0"/>
          </a:p>
        </p:txBody>
      </p:sp>
      <p:sp>
        <p:nvSpPr>
          <p:cNvPr id="4" name="Slide Number Placeholder 3"/>
          <p:cNvSpPr>
            <a:spLocks noGrp="1"/>
          </p:cNvSpPr>
          <p:nvPr>
            <p:ph type="sldNum" sz="quarter" idx="10"/>
          </p:nvPr>
        </p:nvSpPr>
        <p:spPr/>
        <p:txBody>
          <a:bodyPr/>
          <a:lstStyle/>
          <a:p>
            <a:fld id="{079EFA50-432A-5B47-9164-EA25356F6FE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8725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7"/>
            <a:ext cx="7772400" cy="110252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416" indent="0" algn="ctr">
              <a:buNone/>
              <a:defRPr>
                <a:solidFill>
                  <a:schemeClr val="tx1">
                    <a:tint val="75000"/>
                  </a:schemeClr>
                </a:solidFill>
              </a:defRPr>
            </a:lvl2pPr>
            <a:lvl3pPr marL="912824" indent="0" algn="ctr">
              <a:buNone/>
              <a:defRPr>
                <a:solidFill>
                  <a:schemeClr val="tx1">
                    <a:tint val="75000"/>
                  </a:schemeClr>
                </a:solidFill>
              </a:defRPr>
            </a:lvl3pPr>
            <a:lvl4pPr marL="1369236" indent="0" algn="ctr">
              <a:buNone/>
              <a:defRPr>
                <a:solidFill>
                  <a:schemeClr val="tx1">
                    <a:tint val="75000"/>
                  </a:schemeClr>
                </a:solidFill>
              </a:defRPr>
            </a:lvl4pPr>
            <a:lvl5pPr marL="1825643" indent="0" algn="ctr">
              <a:buNone/>
              <a:defRPr>
                <a:solidFill>
                  <a:schemeClr val="tx1">
                    <a:tint val="75000"/>
                  </a:schemeClr>
                </a:solidFill>
              </a:defRPr>
            </a:lvl5pPr>
            <a:lvl6pPr marL="2282057" indent="0" algn="ctr">
              <a:buNone/>
              <a:defRPr>
                <a:solidFill>
                  <a:schemeClr val="tx1">
                    <a:tint val="75000"/>
                  </a:schemeClr>
                </a:solidFill>
              </a:defRPr>
            </a:lvl6pPr>
            <a:lvl7pPr marL="2738459" indent="0" algn="ctr">
              <a:buNone/>
              <a:defRPr>
                <a:solidFill>
                  <a:schemeClr val="tx1">
                    <a:tint val="75000"/>
                  </a:schemeClr>
                </a:solidFill>
              </a:defRPr>
            </a:lvl7pPr>
            <a:lvl8pPr marL="3194861" indent="0" algn="ctr">
              <a:buNone/>
              <a:defRPr>
                <a:solidFill>
                  <a:schemeClr val="tx1">
                    <a:tint val="75000"/>
                  </a:schemeClr>
                </a:solidFill>
              </a:defRPr>
            </a:lvl8pPr>
            <a:lvl9pPr marL="36513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12528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909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128"/>
            <a:ext cx="2057400" cy="43886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128"/>
            <a:ext cx="6019800" cy="43886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966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6264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66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811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408613"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613" y="1200151"/>
            <a:ext cx="540861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6149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755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4599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3153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84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48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9868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51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05980"/>
            <a:ext cx="2741612"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05980"/>
            <a:ext cx="8075613"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20951-1CDF-F040-980A-B3447C1F2D2E}"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CC3C0-4F75-B543-94D7-6AE3A93044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9366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533" indent="0" algn="ctr">
              <a:buNone/>
              <a:defRPr sz="1500"/>
            </a:lvl2pPr>
            <a:lvl3pPr marL="685103" indent="0" algn="ctr">
              <a:buNone/>
              <a:defRPr sz="1400"/>
            </a:lvl3pPr>
            <a:lvl4pPr marL="1027655" indent="0" algn="ctr">
              <a:buNone/>
              <a:defRPr sz="1200"/>
            </a:lvl4pPr>
            <a:lvl5pPr marL="1370206" indent="0" algn="ctr">
              <a:buNone/>
              <a:defRPr sz="1200"/>
            </a:lvl5pPr>
            <a:lvl6pPr marL="1712777" indent="0" algn="ctr">
              <a:buNone/>
              <a:defRPr sz="1200"/>
            </a:lvl6pPr>
            <a:lvl7pPr marL="2055308" indent="0" algn="ctr">
              <a:buNone/>
              <a:defRPr sz="1200"/>
            </a:lvl7pPr>
            <a:lvl8pPr marL="2397840" indent="0" algn="ctr">
              <a:buNone/>
              <a:defRPr sz="1200"/>
            </a:lvl8pPr>
            <a:lvl9pPr marL="2740373"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7410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9645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4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533" indent="0">
              <a:buNone/>
              <a:defRPr sz="1500">
                <a:solidFill>
                  <a:schemeClr val="tx1">
                    <a:tint val="75000"/>
                  </a:schemeClr>
                </a:solidFill>
              </a:defRPr>
            </a:lvl2pPr>
            <a:lvl3pPr marL="685103" indent="0">
              <a:buNone/>
              <a:defRPr sz="1400">
                <a:solidFill>
                  <a:schemeClr val="tx1">
                    <a:tint val="75000"/>
                  </a:schemeClr>
                </a:solidFill>
              </a:defRPr>
            </a:lvl3pPr>
            <a:lvl4pPr marL="1027655" indent="0">
              <a:buNone/>
              <a:defRPr sz="1200">
                <a:solidFill>
                  <a:schemeClr val="tx1">
                    <a:tint val="75000"/>
                  </a:schemeClr>
                </a:solidFill>
              </a:defRPr>
            </a:lvl4pPr>
            <a:lvl5pPr marL="1370206" indent="0">
              <a:buNone/>
              <a:defRPr sz="1200">
                <a:solidFill>
                  <a:schemeClr val="tx1">
                    <a:tint val="75000"/>
                  </a:schemeClr>
                </a:solidFill>
              </a:defRPr>
            </a:lvl5pPr>
            <a:lvl6pPr marL="1712777" indent="0">
              <a:buNone/>
              <a:defRPr sz="1200">
                <a:solidFill>
                  <a:schemeClr val="tx1">
                    <a:tint val="75000"/>
                  </a:schemeClr>
                </a:solidFill>
              </a:defRPr>
            </a:lvl6pPr>
            <a:lvl7pPr marL="2055308" indent="0">
              <a:buNone/>
              <a:defRPr sz="1200">
                <a:solidFill>
                  <a:schemeClr val="tx1">
                    <a:tint val="75000"/>
                  </a:schemeClr>
                </a:solidFill>
              </a:defRPr>
            </a:lvl7pPr>
            <a:lvl8pPr marL="2397840" indent="0">
              <a:buNone/>
              <a:defRPr sz="1200">
                <a:solidFill>
                  <a:schemeClr val="tx1">
                    <a:tint val="75000"/>
                  </a:schemeClr>
                </a:solidFill>
              </a:defRPr>
            </a:lvl8pPr>
            <a:lvl9pPr marL="2740373"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2216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3012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5860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039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760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7"/>
            <a:ext cx="7772400" cy="1021556"/>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42"/>
            <a:ext cx="7772400" cy="1125141"/>
          </a:xfrm>
        </p:spPr>
        <p:txBody>
          <a:bodyPr anchor="b"/>
          <a:lstStyle>
            <a:lvl1pPr marL="0" indent="0">
              <a:buNone/>
              <a:defRPr sz="2000">
                <a:solidFill>
                  <a:schemeClr val="tx1">
                    <a:tint val="75000"/>
                  </a:schemeClr>
                </a:solidFill>
              </a:defRPr>
            </a:lvl1pPr>
            <a:lvl2pPr marL="456416" indent="0">
              <a:buNone/>
              <a:defRPr sz="1700">
                <a:solidFill>
                  <a:schemeClr val="tx1">
                    <a:tint val="75000"/>
                  </a:schemeClr>
                </a:solidFill>
              </a:defRPr>
            </a:lvl2pPr>
            <a:lvl3pPr marL="912824" indent="0">
              <a:buNone/>
              <a:defRPr sz="1600">
                <a:solidFill>
                  <a:schemeClr val="tx1">
                    <a:tint val="75000"/>
                  </a:schemeClr>
                </a:solidFill>
              </a:defRPr>
            </a:lvl3pPr>
            <a:lvl4pPr marL="1369236" indent="0">
              <a:buNone/>
              <a:defRPr sz="1500">
                <a:solidFill>
                  <a:schemeClr val="tx1">
                    <a:tint val="75000"/>
                  </a:schemeClr>
                </a:solidFill>
              </a:defRPr>
            </a:lvl4pPr>
            <a:lvl5pPr marL="1825643" indent="0">
              <a:buNone/>
              <a:defRPr sz="1500">
                <a:solidFill>
                  <a:schemeClr val="tx1">
                    <a:tint val="75000"/>
                  </a:schemeClr>
                </a:solidFill>
              </a:defRPr>
            </a:lvl5pPr>
            <a:lvl6pPr marL="2282057" indent="0">
              <a:buNone/>
              <a:defRPr sz="1500">
                <a:solidFill>
                  <a:schemeClr val="tx1">
                    <a:tint val="75000"/>
                  </a:schemeClr>
                </a:solidFill>
              </a:defRPr>
            </a:lvl6pPr>
            <a:lvl7pPr marL="2738459" indent="0">
              <a:buNone/>
              <a:defRPr sz="1500">
                <a:solidFill>
                  <a:schemeClr val="tx1">
                    <a:tint val="75000"/>
                  </a:schemeClr>
                </a:solidFill>
              </a:defRPr>
            </a:lvl7pPr>
            <a:lvl8pPr marL="3194861" indent="0">
              <a:buNone/>
              <a:defRPr sz="1500">
                <a:solidFill>
                  <a:schemeClr val="tx1">
                    <a:tint val="75000"/>
                  </a:schemeClr>
                </a:solidFill>
              </a:defRPr>
            </a:lvl8pPr>
            <a:lvl9pPr marL="365130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7403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61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167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610"/>
            <a:ext cx="4629150" cy="3655219"/>
          </a:xfrm>
        </p:spPr>
        <p:txBody>
          <a:bodyPr/>
          <a:lstStyle>
            <a:lvl1pPr marL="0" indent="0">
              <a:buNone/>
              <a:defRPr sz="2400"/>
            </a:lvl1pPr>
            <a:lvl2pPr marL="342533" indent="0">
              <a:buNone/>
              <a:defRPr sz="2100"/>
            </a:lvl2pPr>
            <a:lvl3pPr marL="685103" indent="0">
              <a:buNone/>
              <a:defRPr sz="1800"/>
            </a:lvl3pPr>
            <a:lvl4pPr marL="1027655" indent="0">
              <a:buNone/>
              <a:defRPr sz="1500"/>
            </a:lvl4pPr>
            <a:lvl5pPr marL="1370206" indent="0">
              <a:buNone/>
              <a:defRPr sz="1500"/>
            </a:lvl5pPr>
            <a:lvl6pPr marL="1712777" indent="0">
              <a:buNone/>
              <a:defRPr sz="1500"/>
            </a:lvl6pPr>
            <a:lvl7pPr marL="2055308" indent="0">
              <a:buNone/>
              <a:defRPr sz="1500"/>
            </a:lvl7pPr>
            <a:lvl8pPr marL="2397840" indent="0">
              <a:buNone/>
              <a:defRPr sz="1500"/>
            </a:lvl8pPr>
            <a:lvl9pPr marL="2740373" indent="0">
              <a:buNone/>
              <a:defRPr sz="1500"/>
            </a:lvl9pPr>
          </a:lstStyle>
          <a:p>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1752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2356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85"/>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273885"/>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E3C0F-AC62-46E2-AB79-B7A2456B0A74}" type="datetimeFigureOut">
              <a:rPr lang="en-US" smtClean="0">
                <a:solidFill>
                  <a:prstClr val="black">
                    <a:tint val="75000"/>
                  </a:prstClr>
                </a:solidFill>
              </a:rPr>
              <a:pPr/>
              <a:t>24/4/16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FFE549-7152-4F7E-A4B5-53D8388BF7B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9992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850885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425217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951365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659881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8" name="Footer Placeholder 7"/>
          <p:cNvSpPr>
            <a:spLocks noGrp="1"/>
          </p:cNvSpPr>
          <p:nvPr>
            <p:ph type="ftr" sz="quarter" idx="11"/>
          </p:nvPr>
        </p:nvSpPr>
        <p:spPr/>
        <p:txBody>
          <a:bodyPr/>
          <a:lstStyle/>
          <a:p>
            <a:endParaRPr lang="en-US">
              <a:solidFill>
                <a:srgbClr val="DDDEDD">
                  <a:tint val="75000"/>
                </a:srgbClr>
              </a:solidFill>
            </a:endParaRPr>
          </a:p>
        </p:txBody>
      </p:sp>
      <p:sp>
        <p:nvSpPr>
          <p:cNvPr id="9" name="Slide Number Placeholder 8"/>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726544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4" name="Footer Placeholder 3"/>
          <p:cNvSpPr>
            <a:spLocks noGrp="1"/>
          </p:cNvSpPr>
          <p:nvPr>
            <p:ph type="ftr" sz="quarter" idx="11"/>
          </p:nvPr>
        </p:nvSpPr>
        <p:spPr/>
        <p:txBody>
          <a:bodyPr/>
          <a:lstStyle/>
          <a:p>
            <a:endParaRPr lang="en-US">
              <a:solidFill>
                <a:srgbClr val="DDDEDD">
                  <a:tint val="75000"/>
                </a:srgbClr>
              </a:solidFill>
            </a:endParaRPr>
          </a:p>
        </p:txBody>
      </p:sp>
      <p:sp>
        <p:nvSpPr>
          <p:cNvPr id="5" name="Slide Number Placeholder 4"/>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92023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3"/>
          </a:xfrm>
        </p:spPr>
        <p:txBody>
          <a:bodyPr/>
          <a:lstStyle>
            <a:lvl1pPr>
              <a:defRPr sz="28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3"/>
          </a:xfrm>
        </p:spPr>
        <p:txBody>
          <a:bodyPr/>
          <a:lstStyle>
            <a:lvl1pPr>
              <a:defRPr sz="28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0728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3" name="Footer Placeholder 2"/>
          <p:cNvSpPr>
            <a:spLocks noGrp="1"/>
          </p:cNvSpPr>
          <p:nvPr>
            <p:ph type="ftr" sz="quarter" idx="11"/>
          </p:nvPr>
        </p:nvSpPr>
        <p:spPr/>
        <p:txBody>
          <a:bodyPr/>
          <a:lstStyle/>
          <a:p>
            <a:endParaRPr lang="en-US">
              <a:solidFill>
                <a:srgbClr val="DDDEDD">
                  <a:tint val="75000"/>
                </a:srgbClr>
              </a:solidFill>
            </a:endParaRPr>
          </a:p>
        </p:txBody>
      </p:sp>
      <p:sp>
        <p:nvSpPr>
          <p:cNvPr id="4" name="Slide Number Placeholder 3"/>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73439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178273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4232157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280764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24/4/16</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884689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1451822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1323234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3112185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2777554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273905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39" y="1151338"/>
            <a:ext cx="4040189" cy="479822"/>
          </a:xfrm>
        </p:spPr>
        <p:txBody>
          <a:bodyPr anchor="b"/>
          <a:lstStyle>
            <a:lvl1pPr marL="0" indent="0">
              <a:buNone/>
              <a:defRPr sz="2300" b="1"/>
            </a:lvl1pPr>
            <a:lvl2pPr marL="456416" indent="0">
              <a:buNone/>
              <a:defRPr sz="2000" b="1"/>
            </a:lvl2pPr>
            <a:lvl3pPr marL="912824" indent="0">
              <a:buNone/>
              <a:defRPr sz="1700" b="1"/>
            </a:lvl3pPr>
            <a:lvl4pPr marL="1369236" indent="0">
              <a:buNone/>
              <a:defRPr sz="1600" b="1"/>
            </a:lvl4pPr>
            <a:lvl5pPr marL="1825643" indent="0">
              <a:buNone/>
              <a:defRPr sz="1600" b="1"/>
            </a:lvl5pPr>
            <a:lvl6pPr marL="2282057" indent="0">
              <a:buNone/>
              <a:defRPr sz="1600" b="1"/>
            </a:lvl6pPr>
            <a:lvl7pPr marL="2738459" indent="0">
              <a:buNone/>
              <a:defRPr sz="1600" b="1"/>
            </a:lvl7pPr>
            <a:lvl8pPr marL="3194861" indent="0">
              <a:buNone/>
              <a:defRPr sz="1600" b="1"/>
            </a:lvl8pPr>
            <a:lvl9pPr marL="365130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39" y="1631156"/>
            <a:ext cx="4040189" cy="2963466"/>
          </a:xfrm>
        </p:spPr>
        <p:txBody>
          <a:bodyPr/>
          <a:lstStyle>
            <a:lvl1pPr>
              <a:defRPr sz="23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8"/>
            <a:ext cx="4041776" cy="479822"/>
          </a:xfrm>
        </p:spPr>
        <p:txBody>
          <a:bodyPr anchor="b"/>
          <a:lstStyle>
            <a:lvl1pPr marL="0" indent="0">
              <a:buNone/>
              <a:defRPr sz="2300" b="1"/>
            </a:lvl1pPr>
            <a:lvl2pPr marL="456416" indent="0">
              <a:buNone/>
              <a:defRPr sz="2000" b="1"/>
            </a:lvl2pPr>
            <a:lvl3pPr marL="912824" indent="0">
              <a:buNone/>
              <a:defRPr sz="1700" b="1"/>
            </a:lvl3pPr>
            <a:lvl4pPr marL="1369236" indent="0">
              <a:buNone/>
              <a:defRPr sz="1600" b="1"/>
            </a:lvl4pPr>
            <a:lvl5pPr marL="1825643" indent="0">
              <a:buNone/>
              <a:defRPr sz="1600" b="1"/>
            </a:lvl5pPr>
            <a:lvl6pPr marL="2282057" indent="0">
              <a:buNone/>
              <a:defRPr sz="1600" b="1"/>
            </a:lvl6pPr>
            <a:lvl7pPr marL="2738459" indent="0">
              <a:buNone/>
              <a:defRPr sz="1600" b="1"/>
            </a:lvl7pPr>
            <a:lvl8pPr marL="3194861" indent="0">
              <a:buNone/>
              <a:defRPr sz="1600" b="1"/>
            </a:lvl8pPr>
            <a:lvl9pPr marL="365130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6" cy="2963466"/>
          </a:xfrm>
        </p:spPr>
        <p:txBody>
          <a:bodyPr/>
          <a:lstStyle>
            <a:lvl1pPr>
              <a:defRPr sz="23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8559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847079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39798761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3393246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1422328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3450161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5C03DF8-431F-4150-8C09-9AAA3237B1A3}" type="datetimeFigureOut">
              <a:rPr lang="en-US" smtClean="0"/>
              <a:t>24/4/16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7B4FBE1E-C596-4C28-ACE7-C479988D9177}" type="slidenum">
              <a:rPr lang="en-US" smtClean="0"/>
              <a:t>‹#›</a:t>
            </a:fld>
            <a:endParaRPr lang="en-US"/>
          </a:p>
        </p:txBody>
      </p:sp>
    </p:spTree>
    <p:extLst>
      <p:ext uri="{BB962C8B-B14F-4D97-AF65-F5344CB8AC3E}">
        <p14:creationId xmlns:p14="http://schemas.microsoft.com/office/powerpoint/2010/main" val="859174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33552905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3371548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4273822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130621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1631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3890799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754725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3117124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2615800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36362970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813748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D825778-AC57-4483-910F-6EB165CF7636}" type="datetimeFigureOut">
              <a:rPr lang="en-US" smtClean="0"/>
              <a:t>24/4/16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669EB3A-E232-42B1-BA61-538B29DF728F}" type="slidenum">
              <a:rPr lang="en-US" smtClean="0"/>
              <a:t>‹#›</a:t>
            </a:fld>
            <a:endParaRPr lang="en-US"/>
          </a:p>
        </p:txBody>
      </p:sp>
    </p:spTree>
    <p:extLst>
      <p:ext uri="{BB962C8B-B14F-4D97-AF65-F5344CB8AC3E}">
        <p14:creationId xmlns:p14="http://schemas.microsoft.com/office/powerpoint/2010/main" val="294275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155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78" y="20480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937"/>
            <a:ext cx="5111750" cy="4389835"/>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78" y="1076409"/>
            <a:ext cx="3008313" cy="3518297"/>
          </a:xfrm>
        </p:spPr>
        <p:txBody>
          <a:bodyPr/>
          <a:lstStyle>
            <a:lvl1pPr marL="0" indent="0">
              <a:buNone/>
              <a:defRPr sz="1500"/>
            </a:lvl1pPr>
            <a:lvl2pPr marL="456416" indent="0">
              <a:buNone/>
              <a:defRPr sz="1200"/>
            </a:lvl2pPr>
            <a:lvl3pPr marL="912824" indent="0">
              <a:buNone/>
              <a:defRPr sz="1000"/>
            </a:lvl3pPr>
            <a:lvl4pPr marL="1369236" indent="0">
              <a:buNone/>
              <a:defRPr sz="900"/>
            </a:lvl4pPr>
            <a:lvl5pPr marL="1825643" indent="0">
              <a:buNone/>
              <a:defRPr sz="900"/>
            </a:lvl5pPr>
            <a:lvl6pPr marL="2282057" indent="0">
              <a:buNone/>
              <a:defRPr sz="900"/>
            </a:lvl6pPr>
            <a:lvl7pPr marL="2738459" indent="0">
              <a:buNone/>
              <a:defRPr sz="900"/>
            </a:lvl7pPr>
            <a:lvl8pPr marL="3194861" indent="0">
              <a:buNone/>
              <a:defRPr sz="900"/>
            </a:lvl8pPr>
            <a:lvl9pPr marL="36513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205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84"/>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459582"/>
            <a:ext cx="5486400" cy="3086100"/>
          </a:xfrm>
        </p:spPr>
        <p:txBody>
          <a:bodyPr/>
          <a:lstStyle>
            <a:lvl1pPr marL="0" indent="0">
              <a:buNone/>
              <a:defRPr sz="3200"/>
            </a:lvl1pPr>
            <a:lvl2pPr marL="456416" indent="0">
              <a:buNone/>
              <a:defRPr sz="2800"/>
            </a:lvl2pPr>
            <a:lvl3pPr marL="912824" indent="0">
              <a:buNone/>
              <a:defRPr sz="2300"/>
            </a:lvl3pPr>
            <a:lvl4pPr marL="1369236" indent="0">
              <a:buNone/>
              <a:defRPr sz="2000"/>
            </a:lvl4pPr>
            <a:lvl5pPr marL="1825643" indent="0">
              <a:buNone/>
              <a:defRPr sz="2000"/>
            </a:lvl5pPr>
            <a:lvl6pPr marL="2282057" indent="0">
              <a:buNone/>
              <a:defRPr sz="2000"/>
            </a:lvl6pPr>
            <a:lvl7pPr marL="2738459" indent="0">
              <a:buNone/>
              <a:defRPr sz="2000"/>
            </a:lvl7pPr>
            <a:lvl8pPr marL="3194861" indent="0">
              <a:buNone/>
              <a:defRPr sz="2000"/>
            </a:lvl8pPr>
            <a:lvl9pPr marL="3651302" indent="0">
              <a:buNone/>
              <a:defRPr sz="2000"/>
            </a:lvl9pPr>
          </a:lstStyle>
          <a:p>
            <a:endParaRPr lang="en-US" dirty="0"/>
          </a:p>
        </p:txBody>
      </p:sp>
      <p:sp>
        <p:nvSpPr>
          <p:cNvPr id="4" name="Text Placeholder 3"/>
          <p:cNvSpPr>
            <a:spLocks noGrp="1"/>
          </p:cNvSpPr>
          <p:nvPr>
            <p:ph type="body" sz="half" idx="2"/>
          </p:nvPr>
        </p:nvSpPr>
        <p:spPr>
          <a:xfrm>
            <a:off x="1792289" y="4025653"/>
            <a:ext cx="5486400" cy="603647"/>
          </a:xfrm>
        </p:spPr>
        <p:txBody>
          <a:bodyPr/>
          <a:lstStyle>
            <a:lvl1pPr marL="0" indent="0">
              <a:buNone/>
              <a:defRPr sz="1500"/>
            </a:lvl1pPr>
            <a:lvl2pPr marL="456416" indent="0">
              <a:buNone/>
              <a:defRPr sz="1200"/>
            </a:lvl2pPr>
            <a:lvl3pPr marL="912824" indent="0">
              <a:buNone/>
              <a:defRPr sz="1000"/>
            </a:lvl3pPr>
            <a:lvl4pPr marL="1369236" indent="0">
              <a:buNone/>
              <a:defRPr sz="900"/>
            </a:lvl4pPr>
            <a:lvl5pPr marL="1825643" indent="0">
              <a:buNone/>
              <a:defRPr sz="900"/>
            </a:lvl5pPr>
            <a:lvl6pPr marL="2282057" indent="0">
              <a:buNone/>
              <a:defRPr sz="900"/>
            </a:lvl6pPr>
            <a:lvl7pPr marL="2738459" indent="0">
              <a:buNone/>
              <a:defRPr sz="900"/>
            </a:lvl7pPr>
            <a:lvl8pPr marL="3194861" indent="0">
              <a:buNone/>
              <a:defRPr sz="900"/>
            </a:lvl8pPr>
            <a:lvl9pPr marL="36513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95292-2064-468E-9D08-30DEF9CFDFF1}" type="datetimeFigureOut">
              <a:rPr lang="en-US" smtClean="0">
                <a:solidFill>
                  <a:prstClr val="black">
                    <a:tint val="75000"/>
                  </a:prstClr>
                </a:solidFill>
              </a:rPr>
              <a:pPr/>
              <a:t>24/4/16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24B023-1D95-483D-ABE7-0CEB361369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69276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4" Type="http://schemas.microsoft.com/office/2007/relationships/hdphoto" Target="../media/hdphoto1.wdp"/><Relationship Id="rId15" Type="http://schemas.openxmlformats.org/officeDocument/2006/relationships/image" Target="../media/image2.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287" tIns="45636" rIns="91287" bIns="4563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5"/>
            <a:ext cx="8229600" cy="3394473"/>
          </a:xfrm>
          <a:prstGeom prst="rect">
            <a:avLst/>
          </a:prstGeom>
        </p:spPr>
        <p:txBody>
          <a:bodyPr vert="horz" lIns="91287" tIns="45636" rIns="91287" bIns="456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412"/>
            <a:ext cx="2133600" cy="273845"/>
          </a:xfrm>
          <a:prstGeom prst="rect">
            <a:avLst/>
          </a:prstGeom>
        </p:spPr>
        <p:txBody>
          <a:bodyPr vert="horz" lIns="91287" tIns="45636" rIns="91287" bIns="45636" rtlCol="0" anchor="ctr"/>
          <a:lstStyle>
            <a:lvl1pPr algn="l">
              <a:defRPr sz="1200">
                <a:solidFill>
                  <a:schemeClr val="tx1">
                    <a:tint val="75000"/>
                  </a:schemeClr>
                </a:solidFill>
              </a:defRPr>
            </a:lvl1pPr>
          </a:lstStyle>
          <a:p>
            <a:pPr defTabSz="912824"/>
            <a:fld id="{9BB95292-2064-468E-9D08-30DEF9CFDFF1}" type="datetimeFigureOut">
              <a:rPr lang="en-US" smtClean="0">
                <a:solidFill>
                  <a:prstClr val="black">
                    <a:tint val="75000"/>
                  </a:prstClr>
                </a:solidFill>
              </a:rPr>
              <a:pPr defTabSz="912824"/>
              <a:t>24/4/16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412"/>
            <a:ext cx="2895600" cy="273845"/>
          </a:xfrm>
          <a:prstGeom prst="rect">
            <a:avLst/>
          </a:prstGeom>
        </p:spPr>
        <p:txBody>
          <a:bodyPr vert="horz" lIns="91287" tIns="45636" rIns="91287" bIns="45636" rtlCol="0" anchor="ctr"/>
          <a:lstStyle>
            <a:lvl1pPr algn="ctr">
              <a:defRPr sz="1200">
                <a:solidFill>
                  <a:schemeClr val="tx1">
                    <a:tint val="75000"/>
                  </a:schemeClr>
                </a:solidFill>
              </a:defRPr>
            </a:lvl1pPr>
          </a:lstStyle>
          <a:p>
            <a:pPr defTabSz="912824"/>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412"/>
            <a:ext cx="2133600" cy="273845"/>
          </a:xfrm>
          <a:prstGeom prst="rect">
            <a:avLst/>
          </a:prstGeom>
        </p:spPr>
        <p:txBody>
          <a:bodyPr vert="horz" lIns="91287" tIns="45636" rIns="91287" bIns="45636" rtlCol="0" anchor="ctr"/>
          <a:lstStyle>
            <a:lvl1pPr algn="r">
              <a:defRPr sz="1200">
                <a:solidFill>
                  <a:schemeClr val="tx1">
                    <a:tint val="75000"/>
                  </a:schemeClr>
                </a:solidFill>
              </a:defRPr>
            </a:lvl1pPr>
          </a:lstStyle>
          <a:p>
            <a:pPr defTabSz="912824"/>
            <a:fld id="{2924B023-1D95-483D-ABE7-0CEB361369DA}" type="slidenum">
              <a:rPr lang="en-US" smtClean="0">
                <a:solidFill>
                  <a:prstClr val="black">
                    <a:tint val="75000"/>
                  </a:prstClr>
                </a:solidFill>
              </a:rPr>
              <a:pPr defTabSz="912824"/>
              <a:t>‹#›</a:t>
            </a:fld>
            <a:endParaRPr lang="en-US" dirty="0">
              <a:solidFill>
                <a:prstClr val="black">
                  <a:tint val="75000"/>
                </a:prstClr>
              </a:solidFill>
            </a:endParaRPr>
          </a:p>
        </p:txBody>
      </p:sp>
    </p:spTree>
    <p:extLst>
      <p:ext uri="{BB962C8B-B14F-4D97-AF65-F5344CB8AC3E}">
        <p14:creationId xmlns:p14="http://schemas.microsoft.com/office/powerpoint/2010/main" val="25785847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par>
    </p:tnLst>
  </p:timing>
  <p:txStyles>
    <p:titleStyle>
      <a:lvl1pPr algn="ctr" defTabSz="912824" rtl="0" eaLnBrk="1" latinLnBrk="0" hangingPunct="1">
        <a:spcBef>
          <a:spcPct val="0"/>
        </a:spcBef>
        <a:buNone/>
        <a:defRPr sz="4400" kern="1200">
          <a:solidFill>
            <a:schemeClr val="tx1"/>
          </a:solidFill>
          <a:latin typeface="+mj-lt"/>
          <a:ea typeface="+mj-ea"/>
          <a:cs typeface="+mj-cs"/>
        </a:defRPr>
      </a:lvl1pPr>
    </p:titleStyle>
    <p:bodyStyle>
      <a:lvl1pPr marL="342305" indent="-342305" algn="l" defTabSz="9128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679" indent="-285252" algn="l" defTabSz="9128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025" indent="-228194" algn="l" defTabSz="912824"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7430" indent="-228194" algn="l" defTabSz="9128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3862" indent="-228194" algn="l" defTabSz="9128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253" indent="-228194" algn="l" defTabSz="9128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666" indent="-228194" algn="l" defTabSz="9128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082" indent="-228194" algn="l" defTabSz="9128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487" indent="-228194" algn="l" defTabSz="9128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24" rtl="0" eaLnBrk="1" latinLnBrk="0" hangingPunct="1">
        <a:defRPr sz="1700" kern="1200">
          <a:solidFill>
            <a:schemeClr val="tx1"/>
          </a:solidFill>
          <a:latin typeface="+mn-lt"/>
          <a:ea typeface="+mn-ea"/>
          <a:cs typeface="+mn-cs"/>
        </a:defRPr>
      </a:lvl1pPr>
      <a:lvl2pPr marL="456416" algn="l" defTabSz="912824" rtl="0" eaLnBrk="1" latinLnBrk="0" hangingPunct="1">
        <a:defRPr sz="1700" kern="1200">
          <a:solidFill>
            <a:schemeClr val="tx1"/>
          </a:solidFill>
          <a:latin typeface="+mn-lt"/>
          <a:ea typeface="+mn-ea"/>
          <a:cs typeface="+mn-cs"/>
        </a:defRPr>
      </a:lvl2pPr>
      <a:lvl3pPr marL="912824" algn="l" defTabSz="912824" rtl="0" eaLnBrk="1" latinLnBrk="0" hangingPunct="1">
        <a:defRPr sz="1700" kern="1200">
          <a:solidFill>
            <a:schemeClr val="tx1"/>
          </a:solidFill>
          <a:latin typeface="+mn-lt"/>
          <a:ea typeface="+mn-ea"/>
          <a:cs typeface="+mn-cs"/>
        </a:defRPr>
      </a:lvl3pPr>
      <a:lvl4pPr marL="1369236" algn="l" defTabSz="912824" rtl="0" eaLnBrk="1" latinLnBrk="0" hangingPunct="1">
        <a:defRPr sz="1700" kern="1200">
          <a:solidFill>
            <a:schemeClr val="tx1"/>
          </a:solidFill>
          <a:latin typeface="+mn-lt"/>
          <a:ea typeface="+mn-ea"/>
          <a:cs typeface="+mn-cs"/>
        </a:defRPr>
      </a:lvl4pPr>
      <a:lvl5pPr marL="1825643" algn="l" defTabSz="912824" rtl="0" eaLnBrk="1" latinLnBrk="0" hangingPunct="1">
        <a:defRPr sz="1700" kern="1200">
          <a:solidFill>
            <a:schemeClr val="tx1"/>
          </a:solidFill>
          <a:latin typeface="+mn-lt"/>
          <a:ea typeface="+mn-ea"/>
          <a:cs typeface="+mn-cs"/>
        </a:defRPr>
      </a:lvl5pPr>
      <a:lvl6pPr marL="2282057" algn="l" defTabSz="912824" rtl="0" eaLnBrk="1" latinLnBrk="0" hangingPunct="1">
        <a:defRPr sz="1700" kern="1200">
          <a:solidFill>
            <a:schemeClr val="tx1"/>
          </a:solidFill>
          <a:latin typeface="+mn-lt"/>
          <a:ea typeface="+mn-ea"/>
          <a:cs typeface="+mn-cs"/>
        </a:defRPr>
      </a:lvl6pPr>
      <a:lvl7pPr marL="2738459" algn="l" defTabSz="912824" rtl="0" eaLnBrk="1" latinLnBrk="0" hangingPunct="1">
        <a:defRPr sz="1700" kern="1200">
          <a:solidFill>
            <a:schemeClr val="tx1"/>
          </a:solidFill>
          <a:latin typeface="+mn-lt"/>
          <a:ea typeface="+mn-ea"/>
          <a:cs typeface="+mn-cs"/>
        </a:defRPr>
      </a:lvl7pPr>
      <a:lvl8pPr marL="3194861" algn="l" defTabSz="912824" rtl="0" eaLnBrk="1" latinLnBrk="0" hangingPunct="1">
        <a:defRPr sz="1700" kern="1200">
          <a:solidFill>
            <a:schemeClr val="tx1"/>
          </a:solidFill>
          <a:latin typeface="+mn-lt"/>
          <a:ea typeface="+mn-ea"/>
          <a:cs typeface="+mn-cs"/>
        </a:defRPr>
      </a:lvl8pPr>
      <a:lvl9pPr marL="3651302" algn="l" defTabSz="912824"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85020951-1CDF-F040-980A-B3447C1F2D2E}" type="datetimeFigureOut">
              <a:rPr lang="en-US" smtClean="0">
                <a:solidFill>
                  <a:prstClr val="black">
                    <a:tint val="75000"/>
                  </a:prstClr>
                </a:solidFill>
              </a:rPr>
              <a:pPr defTabSz="457200"/>
              <a:t>24/4/16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E2FCC3C0-4F75-B543-94D7-6AE3A930441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2918596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20" tIns="34289" rIns="68520"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20" tIns="34289" rIns="68520"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520" tIns="34289" rIns="68520" bIns="34289" rtlCol="0" anchor="ctr"/>
          <a:lstStyle>
            <a:lvl1pPr algn="l">
              <a:defRPr sz="900">
                <a:solidFill>
                  <a:schemeClr val="tx1">
                    <a:tint val="75000"/>
                  </a:schemeClr>
                </a:solidFill>
              </a:defRPr>
            </a:lvl1pPr>
          </a:lstStyle>
          <a:p>
            <a:pPr defTabSz="685103"/>
            <a:fld id="{F21E3C0F-AC62-46E2-AB79-B7A2456B0A74}" type="datetimeFigureOut">
              <a:rPr lang="en-US" smtClean="0">
                <a:solidFill>
                  <a:prstClr val="black">
                    <a:tint val="75000"/>
                  </a:prstClr>
                </a:solidFill>
              </a:rPr>
              <a:pPr defTabSz="685103"/>
              <a:t>24/4/16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20" tIns="34289" rIns="68520" bIns="34289" rtlCol="0" anchor="ctr"/>
          <a:lstStyle>
            <a:lvl1pPr algn="ctr">
              <a:defRPr sz="900">
                <a:solidFill>
                  <a:schemeClr val="tx1">
                    <a:tint val="75000"/>
                  </a:schemeClr>
                </a:solidFill>
              </a:defRPr>
            </a:lvl1pPr>
          </a:lstStyle>
          <a:p>
            <a:pPr defTabSz="685103"/>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20" tIns="34289" rIns="68520" bIns="34289" rtlCol="0" anchor="ctr"/>
          <a:lstStyle>
            <a:lvl1pPr algn="r">
              <a:defRPr sz="900">
                <a:solidFill>
                  <a:schemeClr val="tx1">
                    <a:tint val="75000"/>
                  </a:schemeClr>
                </a:solidFill>
              </a:defRPr>
            </a:lvl1pPr>
          </a:lstStyle>
          <a:p>
            <a:pPr defTabSz="685103"/>
            <a:fld id="{34FFE549-7152-4F7E-A4B5-53D8388BF7BF}" type="slidenum">
              <a:rPr lang="en-US" smtClean="0">
                <a:solidFill>
                  <a:prstClr val="black">
                    <a:tint val="75000"/>
                  </a:prstClr>
                </a:solidFill>
              </a:rPr>
              <a:pPr defTabSz="685103"/>
              <a:t>‹#›</a:t>
            </a:fld>
            <a:endParaRPr lang="en-US" dirty="0">
              <a:solidFill>
                <a:prstClr val="black">
                  <a:tint val="75000"/>
                </a:prstClr>
              </a:solidFill>
            </a:endParaRPr>
          </a:p>
        </p:txBody>
      </p:sp>
    </p:spTree>
    <p:extLst>
      <p:ext uri="{BB962C8B-B14F-4D97-AF65-F5344CB8AC3E}">
        <p14:creationId xmlns:p14="http://schemas.microsoft.com/office/powerpoint/2010/main" val="35863330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10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86" indent="-171286" algn="l" defTabSz="68510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857" indent="-171286" algn="l" defTabSz="68510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388" indent="-171286" algn="l" defTabSz="68510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920"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45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2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575"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126"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697"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103" rtl="0" eaLnBrk="1" latinLnBrk="0" hangingPunct="1">
        <a:defRPr sz="1400" kern="1200">
          <a:solidFill>
            <a:schemeClr val="tx1"/>
          </a:solidFill>
          <a:latin typeface="+mn-lt"/>
          <a:ea typeface="+mn-ea"/>
          <a:cs typeface="+mn-cs"/>
        </a:defRPr>
      </a:lvl1pPr>
      <a:lvl2pPr marL="342533" algn="l" defTabSz="685103" rtl="0" eaLnBrk="1" latinLnBrk="0" hangingPunct="1">
        <a:defRPr sz="1400" kern="1200">
          <a:solidFill>
            <a:schemeClr val="tx1"/>
          </a:solidFill>
          <a:latin typeface="+mn-lt"/>
          <a:ea typeface="+mn-ea"/>
          <a:cs typeface="+mn-cs"/>
        </a:defRPr>
      </a:lvl2pPr>
      <a:lvl3pPr marL="685103" algn="l" defTabSz="685103" rtl="0" eaLnBrk="1" latinLnBrk="0" hangingPunct="1">
        <a:defRPr sz="1400" kern="1200">
          <a:solidFill>
            <a:schemeClr val="tx1"/>
          </a:solidFill>
          <a:latin typeface="+mn-lt"/>
          <a:ea typeface="+mn-ea"/>
          <a:cs typeface="+mn-cs"/>
        </a:defRPr>
      </a:lvl3pPr>
      <a:lvl4pPr marL="1027655" algn="l" defTabSz="685103" rtl="0" eaLnBrk="1" latinLnBrk="0" hangingPunct="1">
        <a:defRPr sz="1400" kern="1200">
          <a:solidFill>
            <a:schemeClr val="tx1"/>
          </a:solidFill>
          <a:latin typeface="+mn-lt"/>
          <a:ea typeface="+mn-ea"/>
          <a:cs typeface="+mn-cs"/>
        </a:defRPr>
      </a:lvl4pPr>
      <a:lvl5pPr marL="1370206" algn="l" defTabSz="685103" rtl="0" eaLnBrk="1" latinLnBrk="0" hangingPunct="1">
        <a:defRPr sz="1400" kern="1200">
          <a:solidFill>
            <a:schemeClr val="tx1"/>
          </a:solidFill>
          <a:latin typeface="+mn-lt"/>
          <a:ea typeface="+mn-ea"/>
          <a:cs typeface="+mn-cs"/>
        </a:defRPr>
      </a:lvl5pPr>
      <a:lvl6pPr marL="1712777" algn="l" defTabSz="685103" rtl="0" eaLnBrk="1" latinLnBrk="0" hangingPunct="1">
        <a:defRPr sz="1400" kern="1200">
          <a:solidFill>
            <a:schemeClr val="tx1"/>
          </a:solidFill>
          <a:latin typeface="+mn-lt"/>
          <a:ea typeface="+mn-ea"/>
          <a:cs typeface="+mn-cs"/>
        </a:defRPr>
      </a:lvl6pPr>
      <a:lvl7pPr marL="2055308" algn="l" defTabSz="685103" rtl="0" eaLnBrk="1" latinLnBrk="0" hangingPunct="1">
        <a:defRPr sz="1400" kern="1200">
          <a:solidFill>
            <a:schemeClr val="tx1"/>
          </a:solidFill>
          <a:latin typeface="+mn-lt"/>
          <a:ea typeface="+mn-ea"/>
          <a:cs typeface="+mn-cs"/>
        </a:defRPr>
      </a:lvl7pPr>
      <a:lvl8pPr marL="2397840" algn="l" defTabSz="685103" rtl="0" eaLnBrk="1" latinLnBrk="0" hangingPunct="1">
        <a:defRPr sz="1400" kern="1200">
          <a:solidFill>
            <a:schemeClr val="tx1"/>
          </a:solidFill>
          <a:latin typeface="+mn-lt"/>
          <a:ea typeface="+mn-ea"/>
          <a:cs typeface="+mn-cs"/>
        </a:defRPr>
      </a:lvl8pPr>
      <a:lvl9pPr marL="2740373" algn="l" defTabSz="68510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8166C97-7288-2343-82B1-34ED0E7E0891}" type="datetimeFigureOut">
              <a:rPr lang="en-US" smtClean="0">
                <a:solidFill>
                  <a:srgbClr val="DDDEDD">
                    <a:tint val="75000"/>
                  </a:srgbClr>
                </a:solidFill>
              </a:rPr>
              <a:pPr defTabSz="457200"/>
              <a:t>24/4/16</a:t>
            </a:fld>
            <a:endParaRPr lang="en-US">
              <a:solidFill>
                <a:srgbClr val="DDDEDD">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DDDEDD">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837332C-2CA8-034B-9E4A-FF02D791F70D}" type="slidenum">
              <a:rPr lang="en-US" smtClean="0">
                <a:solidFill>
                  <a:srgbClr val="DDDEDD">
                    <a:tint val="75000"/>
                  </a:srgbClr>
                </a:solidFill>
              </a:rPr>
              <a:pPr defTabSz="457200"/>
              <a:t>‹#›</a:t>
            </a:fld>
            <a:endParaRPr lang="en-US">
              <a:solidFill>
                <a:srgbClr val="DDDEDD">
                  <a:tint val="75000"/>
                </a:srgbClr>
              </a:solidFill>
            </a:endParaRPr>
          </a:p>
        </p:txBody>
      </p:sp>
    </p:spTree>
    <p:extLst>
      <p:ext uri="{BB962C8B-B14F-4D97-AF65-F5344CB8AC3E}">
        <p14:creationId xmlns:p14="http://schemas.microsoft.com/office/powerpoint/2010/main" val="7740903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l="-1" t="47030" r="38899" b="38677"/>
          <a:stretch/>
        </p:blipFill>
        <p:spPr>
          <a:xfrm rot="10800000">
            <a:off x="0" y="3662747"/>
            <a:ext cx="9144000" cy="1480753"/>
          </a:xfrm>
          <a:prstGeom prst="rect">
            <a:avLst/>
          </a:prstGeom>
          <a:noFill/>
          <a:ln>
            <a:noFill/>
          </a:ln>
        </p:spPr>
      </p:pic>
      <p:pic>
        <p:nvPicPr>
          <p:cNvPr id="8" name="Picture 5"/>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069312" y="4095750"/>
            <a:ext cx="905142" cy="8886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l="-1" t="48496" r="38899" b="28013"/>
          <a:stretch/>
        </p:blipFill>
        <p:spPr>
          <a:xfrm>
            <a:off x="0" y="0"/>
            <a:ext cx="9144000" cy="2433766"/>
          </a:xfrm>
          <a:prstGeom prst="rect">
            <a:avLst/>
          </a:prstGeom>
          <a:noFill/>
          <a:ln>
            <a:noFill/>
          </a:ln>
        </p:spPr>
      </p:pic>
    </p:spTree>
    <p:extLst>
      <p:ext uri="{BB962C8B-B14F-4D97-AF65-F5344CB8AC3E}">
        <p14:creationId xmlns:p14="http://schemas.microsoft.com/office/powerpoint/2010/main" val="266516517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l="-1" t="47030" r="38899" b="38677"/>
          <a:stretch/>
        </p:blipFill>
        <p:spPr>
          <a:xfrm rot="10800000">
            <a:off x="0" y="3662747"/>
            <a:ext cx="9144000" cy="1480753"/>
          </a:xfrm>
          <a:prstGeom prst="rect">
            <a:avLst/>
          </a:prstGeom>
          <a:noFill/>
          <a:ln>
            <a:noFill/>
          </a:ln>
        </p:spPr>
      </p:pic>
      <p:pic>
        <p:nvPicPr>
          <p:cNvPr id="8" name="Picture 7"/>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l="-1" t="48496" r="38899" b="28013"/>
          <a:stretch/>
        </p:blipFill>
        <p:spPr>
          <a:xfrm>
            <a:off x="0" y="0"/>
            <a:ext cx="9144000" cy="2433766"/>
          </a:xfrm>
          <a:prstGeom prst="rect">
            <a:avLst/>
          </a:prstGeom>
          <a:noFill/>
          <a:ln>
            <a:noFill/>
          </a:ln>
        </p:spPr>
      </p:pic>
    </p:spTree>
    <p:extLst>
      <p:ext uri="{BB962C8B-B14F-4D97-AF65-F5344CB8AC3E}">
        <p14:creationId xmlns:p14="http://schemas.microsoft.com/office/powerpoint/2010/main" val="244006186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8.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77.jpeg"/></Relationships>
</file>

<file path=ppt/slides/_rels/slide11.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jpeg"/><Relationship Id="rId5" Type="http://schemas.openxmlformats.org/officeDocument/2006/relationships/image" Target="../media/image81.jpeg"/><Relationship Id="rId6" Type="http://schemas.openxmlformats.org/officeDocument/2006/relationships/image" Target="../media/image82.png"/><Relationship Id="rId7" Type="http://schemas.openxmlformats.org/officeDocument/2006/relationships/image" Target="../media/image83.jpeg"/><Relationship Id="rId8" Type="http://schemas.openxmlformats.org/officeDocument/2006/relationships/image" Target="../media/image84.png"/><Relationship Id="rId1" Type="http://schemas.openxmlformats.org/officeDocument/2006/relationships/slideLayout" Target="../slideLayouts/slideLayout51.xml"/><Relationship Id="rId2" Type="http://schemas.openxmlformats.org/officeDocument/2006/relationships/image" Target="../media/image7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85.png"/></Relationships>
</file>

<file path=ppt/slides/_rels/slide2.xml.rels><?xml version="1.0" encoding="UTF-8" standalone="yes"?>
<Relationships xmlns="http://schemas.openxmlformats.org/package/2006/relationships"><Relationship Id="rId20" Type="http://schemas.openxmlformats.org/officeDocument/2006/relationships/image" Target="../media/image22.pn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5.png"/><Relationship Id="rId24" Type="http://schemas.openxmlformats.org/officeDocument/2006/relationships/image" Target="../media/image26.png"/><Relationship Id="rId25" Type="http://schemas.openxmlformats.org/officeDocument/2006/relationships/image" Target="../media/image27.png"/><Relationship Id="rId26" Type="http://schemas.openxmlformats.org/officeDocument/2006/relationships/image" Target="../media/image28.png"/><Relationship Id="rId27" Type="http://schemas.openxmlformats.org/officeDocument/2006/relationships/image" Target="../media/image29.png"/><Relationship Id="rId28" Type="http://schemas.openxmlformats.org/officeDocument/2006/relationships/image" Target="../media/image30.png"/><Relationship Id="rId29"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2.wdp"/><Relationship Id="rId4" Type="http://schemas.openxmlformats.org/officeDocument/2006/relationships/image" Target="../media/image7.png"/><Relationship Id="rId5" Type="http://schemas.openxmlformats.org/officeDocument/2006/relationships/image" Target="../media/image8.png"/><Relationship Id="rId30" Type="http://schemas.openxmlformats.org/officeDocument/2006/relationships/image" Target="../media/image32.png"/><Relationship Id="rId31" Type="http://schemas.openxmlformats.org/officeDocument/2006/relationships/image" Target="../media/image33.png"/><Relationship Id="rId32" Type="http://schemas.openxmlformats.org/officeDocument/2006/relationships/image" Target="../media/image34.png"/><Relationship Id="rId9" Type="http://schemas.openxmlformats.org/officeDocument/2006/relationships/image" Target="../media/image11.png"/><Relationship Id="rId6" Type="http://schemas.microsoft.com/office/2007/relationships/hdphoto" Target="../media/hdphoto3.wdp"/><Relationship Id="rId7" Type="http://schemas.openxmlformats.org/officeDocument/2006/relationships/image" Target="../media/image9.png"/><Relationship Id="rId8" Type="http://schemas.openxmlformats.org/officeDocument/2006/relationships/image" Target="../media/image10.png"/><Relationship Id="rId33" Type="http://schemas.openxmlformats.org/officeDocument/2006/relationships/image" Target="../media/image35.png"/><Relationship Id="rId34" Type="http://schemas.openxmlformats.org/officeDocument/2006/relationships/image" Target="../media/image36.png"/><Relationship Id="rId35" Type="http://schemas.openxmlformats.org/officeDocument/2006/relationships/image" Target="../media/image37.png"/><Relationship Id="rId36" Type="http://schemas.openxmlformats.org/officeDocument/2006/relationships/image" Target="../media/image38.png"/><Relationship Id="rId10" Type="http://schemas.openxmlformats.org/officeDocument/2006/relationships/image" Target="../media/image12.jpe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37" Type="http://schemas.openxmlformats.org/officeDocument/2006/relationships/image" Target="../media/image39.png"/><Relationship Id="rId38" Type="http://schemas.openxmlformats.org/officeDocument/2006/relationships/image" Target="../media/image40.png"/></Relationships>
</file>

<file path=ppt/slides/_rels/slide3.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 Type="http://schemas.openxmlformats.org/officeDocument/2006/relationships/slideLayout" Target="../slideLayouts/slideLayout12.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3.png"/><Relationship Id="rId3" Type="http://schemas.openxmlformats.org/officeDocument/2006/relationships/image" Target="../media/image54.png"/></Relationships>
</file>

<file path=ppt/slides/_rels/slide5.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6.png"/><Relationship Id="rId13" Type="http://schemas.openxmlformats.org/officeDocument/2006/relationships/image" Target="../media/image57.png"/><Relationship Id="rId14" Type="http://schemas.openxmlformats.org/officeDocument/2006/relationships/image" Target="../media/image41.png"/><Relationship Id="rId15" Type="http://schemas.openxmlformats.org/officeDocument/2006/relationships/image" Target="../media/image58.png"/><Relationship Id="rId16" Type="http://schemas.openxmlformats.org/officeDocument/2006/relationships/image" Target="../media/image59.png"/><Relationship Id="rId17" Type="http://schemas.openxmlformats.org/officeDocument/2006/relationships/image" Target="../media/image60.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5.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1" Type="http://schemas.openxmlformats.org/officeDocument/2006/relationships/slideLayout" Target="../slideLayouts/slideLayout18.xml"/><Relationship Id="rId2"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emf"/><Relationship Id="rId6" Type="http://schemas.openxmlformats.org/officeDocument/2006/relationships/image" Target="../media/image71.png"/><Relationship Id="rId7" Type="http://schemas.openxmlformats.org/officeDocument/2006/relationships/image" Target="../media/image72.png"/><Relationship Id="rId1" Type="http://schemas.openxmlformats.org/officeDocument/2006/relationships/slideLayout" Target="../slideLayouts/slideLayout40.xml"/><Relationship Id="rId2"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png"/><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75.jpeg"/><Relationship Id="rId3" Type="http://schemas.openxmlformats.org/officeDocument/2006/relationships/image" Target="../media/image7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33" y="-22485"/>
            <a:ext cx="9130376" cy="5149122"/>
          </a:xfrm>
          <a:prstGeom prst="rect">
            <a:avLst/>
          </a:prstGeom>
        </p:spPr>
      </p:pic>
      <p:sp>
        <p:nvSpPr>
          <p:cNvPr id="11" name="Rectangle 10"/>
          <p:cNvSpPr/>
          <p:nvPr/>
        </p:nvSpPr>
        <p:spPr>
          <a:xfrm rot="16200000">
            <a:off x="4944234" y="928061"/>
            <a:ext cx="5149121" cy="3248030"/>
          </a:xfrm>
          <a:prstGeom prst="rect">
            <a:avLst/>
          </a:prstGeom>
          <a:gradFill flip="none" rotWithShape="1">
            <a:gsLst>
              <a:gs pos="0">
                <a:sysClr val="windowText" lastClr="000000"/>
              </a:gs>
              <a:gs pos="48000">
                <a:sysClr val="windowText" lastClr="000000">
                  <a:alpha val="50000"/>
                </a:sysClr>
              </a:gs>
              <a:gs pos="100000">
                <a:sysClr val="windowText" lastClr="000000">
                  <a:alpha val="0"/>
                </a:sysClr>
              </a:gs>
            </a:gsLst>
            <a:lin ang="16200000" scaled="1"/>
            <a:tileRect/>
          </a:gradFill>
          <a:ln w="12700" cap="flat" cmpd="sng" algn="ctr">
            <a:noFill/>
            <a:prstDash val="solid"/>
            <a:miter lim="800000"/>
          </a:ln>
          <a:effectLst/>
        </p:spPr>
        <p:txBody>
          <a:bodyPr lIns="68558" tIns="34279" rIns="68558" bIns="34279" rtlCol="0" anchor="ctr"/>
          <a:lstStyle/>
          <a:p>
            <a:pPr algn="ctr" defTabSz="685547">
              <a:defRPr/>
            </a:pPr>
            <a:endParaRPr lang="en-US" sz="1350" kern="0" dirty="0">
              <a:solidFill>
                <a:prstClr val="white"/>
              </a:solidFill>
              <a:ea typeface="儷黑 Pro"/>
              <a:cs typeface="儷黑 Pro"/>
            </a:endParaRPr>
          </a:p>
        </p:txBody>
      </p:sp>
      <p:grpSp>
        <p:nvGrpSpPr>
          <p:cNvPr id="7" name="Group 6"/>
          <p:cNvGrpSpPr/>
          <p:nvPr/>
        </p:nvGrpSpPr>
        <p:grpSpPr>
          <a:xfrm>
            <a:off x="4686301" y="2113265"/>
            <a:ext cx="4570809" cy="1746975"/>
            <a:chOff x="101599" y="112587"/>
            <a:chExt cx="4414073" cy="1093330"/>
          </a:xfrm>
        </p:grpSpPr>
        <p:sp>
          <p:nvSpPr>
            <p:cNvPr id="8" name="Rectangle 7"/>
            <p:cNvSpPr/>
            <p:nvPr/>
          </p:nvSpPr>
          <p:spPr>
            <a:xfrm>
              <a:off x="101599" y="112587"/>
              <a:ext cx="4414073" cy="1093329"/>
            </a:xfrm>
            <a:prstGeom prst="rect">
              <a:avLst/>
            </a:prstGeom>
            <a:solidFill>
              <a:schemeClr val="bg1">
                <a:lumMod val="65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a typeface="儷黑 Pro"/>
                <a:cs typeface="儷黑 Pro"/>
              </a:endParaRPr>
            </a:p>
          </p:txBody>
        </p:sp>
        <p:sp>
          <p:nvSpPr>
            <p:cNvPr id="9" name="TextBox 8"/>
            <p:cNvSpPr txBox="1"/>
            <p:nvPr/>
          </p:nvSpPr>
          <p:spPr>
            <a:xfrm>
              <a:off x="331262" y="122432"/>
              <a:ext cx="4079749" cy="1083485"/>
            </a:xfrm>
            <a:prstGeom prst="rect">
              <a:avLst/>
            </a:prstGeom>
            <a:noFill/>
          </p:spPr>
          <p:txBody>
            <a:bodyPr wrap="square" rtlCol="0">
              <a:spAutoFit/>
            </a:bodyPr>
            <a:lstStyle/>
            <a:p>
              <a:pPr algn="ctr" defTabSz="684618" eaLnBrk="0" fontAlgn="base" hangingPunct="0">
                <a:spcBef>
                  <a:spcPct val="0"/>
                </a:spcBef>
                <a:spcAft>
                  <a:spcPct val="0"/>
                </a:spcAft>
              </a:pPr>
              <a:r>
                <a:rPr kumimoji="1" lang="zh-TW" altLang="en-US" b="1" dirty="0" smtClean="0">
                  <a:solidFill>
                    <a:prstClr val="black">
                      <a:lumMod val="75000"/>
                      <a:lumOff val="25000"/>
                    </a:prstClr>
                  </a:solidFill>
                  <a:ea typeface="儷黑 Pro"/>
                  <a:cs typeface="儷黑 Pro"/>
                </a:rPr>
                <a:t>美安革新概念</a:t>
              </a:r>
              <a:endParaRPr kumimoji="1" lang="en-US" altLang="zh-TW" b="1" dirty="0" smtClean="0">
                <a:solidFill>
                  <a:prstClr val="black">
                    <a:lumMod val="75000"/>
                    <a:lumOff val="25000"/>
                  </a:prstClr>
                </a:solidFill>
                <a:ea typeface="儷黑 Pro"/>
                <a:cs typeface="儷黑 Pro"/>
              </a:endParaRPr>
            </a:p>
            <a:p>
              <a:pPr algn="ctr" defTabSz="684618" eaLnBrk="0" fontAlgn="base" hangingPunct="0">
                <a:spcBef>
                  <a:spcPct val="0"/>
                </a:spcBef>
                <a:spcAft>
                  <a:spcPct val="0"/>
                </a:spcAft>
              </a:pPr>
              <a:r>
                <a:rPr kumimoji="1" lang="zh-TW" altLang="en-US" sz="4050" dirty="0" smtClean="0">
                  <a:solidFill>
                    <a:prstClr val="black">
                      <a:lumMod val="75000"/>
                      <a:lumOff val="25000"/>
                    </a:prstClr>
                  </a:solidFill>
                  <a:ea typeface="儷黑 Pro"/>
                  <a:cs typeface="儷黑 Pro"/>
                </a:rPr>
                <a:t>購物年金</a:t>
              </a:r>
              <a:endParaRPr kumimoji="1" lang="en-US" altLang="zh-TW" sz="4050" dirty="0" smtClean="0">
                <a:solidFill>
                  <a:prstClr val="black">
                    <a:lumMod val="75000"/>
                    <a:lumOff val="25000"/>
                  </a:prstClr>
                </a:solidFill>
                <a:ea typeface="儷黑 Pro"/>
                <a:cs typeface="儷黑 Pro"/>
              </a:endParaRPr>
            </a:p>
            <a:p>
              <a:pPr algn="ctr" defTabSz="684618" eaLnBrk="0" fontAlgn="base" hangingPunct="0">
                <a:spcBef>
                  <a:spcPct val="0"/>
                </a:spcBef>
                <a:spcAft>
                  <a:spcPct val="0"/>
                </a:spcAft>
              </a:pPr>
              <a:r>
                <a:rPr kumimoji="1" lang="en-US" altLang="zh-TW" b="1" dirty="0" smtClean="0">
                  <a:solidFill>
                    <a:prstClr val="black">
                      <a:lumMod val="75000"/>
                      <a:lumOff val="25000"/>
                    </a:prstClr>
                  </a:solidFill>
                  <a:ea typeface="儷黑 Pro"/>
                  <a:cs typeface="儷黑 Pro"/>
                </a:rPr>
                <a:t>Evolution </a:t>
              </a:r>
              <a:r>
                <a:rPr kumimoji="1" lang="en-US" altLang="zh-TW" b="1" dirty="0">
                  <a:solidFill>
                    <a:prstClr val="black">
                      <a:lumMod val="75000"/>
                      <a:lumOff val="25000"/>
                    </a:prstClr>
                  </a:solidFill>
                  <a:ea typeface="儷黑 Pro"/>
                  <a:cs typeface="儷黑 Pro"/>
                </a:rPr>
                <a:t>of MA</a:t>
              </a:r>
            </a:p>
            <a:p>
              <a:pPr algn="ctr" defTabSz="684618" eaLnBrk="0" fontAlgn="base" hangingPunct="0">
                <a:spcBef>
                  <a:spcPct val="0"/>
                </a:spcBef>
                <a:spcAft>
                  <a:spcPct val="0"/>
                </a:spcAft>
              </a:pPr>
              <a:r>
                <a:rPr kumimoji="1" lang="en-US" altLang="zh-TW" sz="2800" b="1" cap="all" dirty="0">
                  <a:solidFill>
                    <a:prstClr val="black">
                      <a:lumMod val="75000"/>
                      <a:lumOff val="25000"/>
                    </a:prstClr>
                  </a:solidFill>
                  <a:ea typeface="儷黑 Pro"/>
                  <a:cs typeface="儷黑 Pro"/>
                </a:rPr>
                <a:t>Shopping Annuity</a:t>
              </a:r>
              <a:endParaRPr kumimoji="1" lang="zh-TW" altLang="en-US" sz="2800" b="1" cap="all" dirty="0">
                <a:solidFill>
                  <a:prstClr val="black">
                    <a:lumMod val="75000"/>
                    <a:lumOff val="25000"/>
                  </a:prstClr>
                </a:solidFill>
                <a:ea typeface="儷黑 Pro"/>
                <a:cs typeface="儷黑 Pro"/>
              </a:endParaRPr>
            </a:p>
          </p:txBody>
        </p:sp>
      </p:grpSp>
      <p:pic>
        <p:nvPicPr>
          <p:cNvPr id="10"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475753" y="3860238"/>
            <a:ext cx="4781357" cy="37278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8394" y="279209"/>
            <a:ext cx="1546623" cy="1532361"/>
          </a:xfrm>
          <a:prstGeom prst="rect">
            <a:avLst/>
          </a:prstGeom>
          <a:effectLst/>
        </p:spPr>
      </p:pic>
    </p:spTree>
    <p:extLst>
      <p:ext uri="{BB962C8B-B14F-4D97-AF65-F5344CB8AC3E}">
        <p14:creationId xmlns:p14="http://schemas.microsoft.com/office/powerpoint/2010/main" val="3203366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2441" y="1047750"/>
            <a:ext cx="505275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idx="4294967295"/>
          </p:nvPr>
        </p:nvSpPr>
        <p:spPr>
          <a:xfrm>
            <a:off x="838200" y="209550"/>
            <a:ext cx="7886700" cy="993775"/>
          </a:xfrm>
          <a:prstGeom prst="rect">
            <a:avLst/>
          </a:prstGeom>
        </p:spPr>
        <p:txBody>
          <a:bodyPr/>
          <a:lstStyle/>
          <a:p>
            <a:pPr algn="ctr"/>
            <a:r>
              <a:rPr lang="zh-TW" altLang="en-US" b="1" dirty="0" smtClean="0">
                <a:solidFill>
                  <a:srgbClr val="002060"/>
                </a:solidFill>
                <a:latin typeface="+mn-lt"/>
                <a:ea typeface="儷黑 Pro"/>
                <a:cs typeface="儷黑 Pro"/>
              </a:rPr>
              <a:t>夥伴商店分享</a:t>
            </a:r>
            <a:r>
              <a:rPr lang="en-US" altLang="zh-TW" b="1" dirty="0" smtClean="0">
                <a:solidFill>
                  <a:srgbClr val="002060"/>
                </a:solidFill>
                <a:latin typeface="+mn-lt"/>
                <a:ea typeface="儷黑 Pro"/>
                <a:cs typeface="儷黑 Pro"/>
              </a:rPr>
              <a:t/>
            </a:r>
            <a:br>
              <a:rPr lang="en-US" altLang="zh-TW" b="1" dirty="0" smtClean="0">
                <a:solidFill>
                  <a:srgbClr val="002060"/>
                </a:solidFill>
                <a:latin typeface="+mn-lt"/>
                <a:ea typeface="儷黑 Pro"/>
                <a:cs typeface="儷黑 Pro"/>
              </a:rPr>
            </a:br>
            <a:r>
              <a:rPr lang="en-US" altLang="zh-TW" b="1" dirty="0" smtClean="0">
                <a:solidFill>
                  <a:srgbClr val="002060"/>
                </a:solidFill>
                <a:latin typeface="+mn-lt"/>
                <a:ea typeface="儷黑 Pro"/>
                <a:cs typeface="儷黑 Pro"/>
              </a:rPr>
              <a:t>Partner Store testimonial</a:t>
            </a:r>
            <a:endParaRPr lang="en-US" b="1" dirty="0">
              <a:solidFill>
                <a:srgbClr val="002060"/>
              </a:solidFill>
              <a:latin typeface="+mn-lt"/>
              <a:ea typeface="儷黑 Pro"/>
              <a:cs typeface="儷黑 Pro"/>
            </a:endParaRPr>
          </a:p>
        </p:txBody>
      </p:sp>
      <p:sp>
        <p:nvSpPr>
          <p:cNvPr id="4" name="TextBox 3"/>
          <p:cNvSpPr txBox="1"/>
          <p:nvPr/>
        </p:nvSpPr>
        <p:spPr>
          <a:xfrm>
            <a:off x="6210300" y="3867150"/>
            <a:ext cx="1447800" cy="646331"/>
          </a:xfrm>
          <a:prstGeom prst="rect">
            <a:avLst/>
          </a:prstGeom>
          <a:noFill/>
        </p:spPr>
        <p:txBody>
          <a:bodyPr wrap="square" rtlCol="0">
            <a:spAutoFit/>
          </a:bodyPr>
          <a:lstStyle/>
          <a:p>
            <a:r>
              <a:rPr lang="en-US" dirty="0" smtClean="0">
                <a:solidFill>
                  <a:srgbClr val="002060"/>
                </a:solidFill>
                <a:ea typeface="儷黑 Pro"/>
                <a:cs typeface="儷黑 Pro"/>
              </a:rPr>
              <a:t>IBV: 5%</a:t>
            </a:r>
          </a:p>
          <a:p>
            <a:r>
              <a:rPr lang="en-US" dirty="0" smtClean="0">
                <a:solidFill>
                  <a:srgbClr val="002060"/>
                </a:solidFill>
                <a:ea typeface="儷黑 Pro"/>
                <a:cs typeface="儷黑 Pro"/>
              </a:rPr>
              <a:t>Cashback:2%</a:t>
            </a:r>
          </a:p>
        </p:txBody>
      </p:sp>
    </p:spTree>
    <p:extLst>
      <p:ext uri="{BB962C8B-B14F-4D97-AF65-F5344CB8AC3E}">
        <p14:creationId xmlns:p14="http://schemas.microsoft.com/office/powerpoint/2010/main" val="741980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311709"/>
            <a:ext cx="2276377" cy="87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647700" y="-19050"/>
            <a:ext cx="7886700" cy="993775"/>
          </a:xfrm>
          <a:prstGeom prst="rect">
            <a:avLst/>
          </a:prstGeom>
        </p:spPr>
        <p:txBody>
          <a:bodyPr/>
          <a:lstStyle/>
          <a:p>
            <a:pPr algn="ctr"/>
            <a:r>
              <a:rPr lang="zh-TW" altLang="en-US" b="1" dirty="0" smtClean="0">
                <a:solidFill>
                  <a:srgbClr val="002060"/>
                </a:solidFill>
                <a:latin typeface="+mn-lt"/>
                <a:ea typeface="儷黑 Pro"/>
                <a:cs typeface="儷黑 Pro"/>
              </a:rPr>
              <a:t>最新加盟夥伴商店 </a:t>
            </a:r>
            <a:r>
              <a:rPr lang="en-US" altLang="zh-TW" b="1" dirty="0" smtClean="0">
                <a:solidFill>
                  <a:srgbClr val="002060"/>
                </a:solidFill>
                <a:latin typeface="+mn-lt"/>
                <a:ea typeface="儷黑 Pro"/>
                <a:cs typeface="儷黑 Pro"/>
              </a:rPr>
              <a:t/>
            </a:r>
            <a:br>
              <a:rPr lang="en-US" altLang="zh-TW" b="1" dirty="0" smtClean="0">
                <a:solidFill>
                  <a:srgbClr val="002060"/>
                </a:solidFill>
                <a:latin typeface="+mn-lt"/>
                <a:ea typeface="儷黑 Pro"/>
                <a:cs typeface="儷黑 Pro"/>
              </a:rPr>
            </a:br>
            <a:r>
              <a:rPr lang="en-US" altLang="zh-TW" b="1" dirty="0" smtClean="0">
                <a:solidFill>
                  <a:srgbClr val="002060"/>
                </a:solidFill>
                <a:latin typeface="+mn-lt"/>
                <a:ea typeface="儷黑 Pro"/>
                <a:cs typeface="儷黑 Pro"/>
              </a:rPr>
              <a:t>New Partner </a:t>
            </a:r>
            <a:r>
              <a:rPr lang="en-US" altLang="zh-TW" b="1" dirty="0">
                <a:solidFill>
                  <a:srgbClr val="002060"/>
                </a:solidFill>
                <a:latin typeface="+mn-lt"/>
                <a:ea typeface="儷黑 Pro"/>
                <a:cs typeface="儷黑 Pro"/>
              </a:rPr>
              <a:t>S</a:t>
            </a:r>
            <a:r>
              <a:rPr lang="en-US" altLang="zh-TW" b="1" dirty="0" smtClean="0">
                <a:solidFill>
                  <a:srgbClr val="002060"/>
                </a:solidFill>
                <a:latin typeface="+mn-lt"/>
                <a:ea typeface="儷黑 Pro"/>
                <a:cs typeface="儷黑 Pro"/>
              </a:rPr>
              <a:t>tores </a:t>
            </a:r>
            <a:endParaRPr lang="en-US" b="1" dirty="0">
              <a:solidFill>
                <a:srgbClr val="002060"/>
              </a:solidFill>
              <a:latin typeface="+mn-lt"/>
              <a:ea typeface="儷黑 Pro"/>
              <a:cs typeface="儷黑 Pro"/>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38" y="1504950"/>
            <a:ext cx="3429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1240" y="3060014"/>
            <a:ext cx="1759873" cy="175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8548" y="3126380"/>
            <a:ext cx="1693507" cy="16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2266950"/>
            <a:ext cx="2107193" cy="82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276350"/>
            <a:ext cx="2429104" cy="127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2266950"/>
            <a:ext cx="2256684" cy="93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0" y="58737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08290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barn(inVertical)">
                                      <p:cBhvr>
                                        <p:cTn id="15" dur="500"/>
                                        <p:tgtEl>
                                          <p:spTgt spid="103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barn(inVertical)">
                                      <p:cBhvr>
                                        <p:cTn id="19" dur="500"/>
                                        <p:tgtEl>
                                          <p:spTgt spid="103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arn(inVertical)">
                                      <p:cBhvr>
                                        <p:cTn id="23" dur="500"/>
                                        <p:tgtEl>
                                          <p:spTgt spid="1028"/>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arn(inVertical)">
                                      <p:cBhvr>
                                        <p:cTn id="27" dur="500"/>
                                        <p:tgtEl>
                                          <p:spTgt spid="1030"/>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barn(inVertical)">
                                      <p:cBhvr>
                                        <p:cTn id="3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3" t="4421" r="882" b="7119"/>
          <a:stretch/>
        </p:blipFill>
        <p:spPr bwMode="auto">
          <a:xfrm>
            <a:off x="1" y="0"/>
            <a:ext cx="9220199" cy="518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1090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a:xfrm>
            <a:off x="0" y="1905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87" tIns="45636" rIns="91287" bIns="45636" rtlCol="0" anchor="ctr"/>
          <a:lstStyle/>
          <a:p>
            <a:pPr algn="ctr" defTabSz="912824"/>
            <a:endParaRPr lang="en-US" sz="1700" dirty="0">
              <a:solidFill>
                <a:prstClr val="white"/>
              </a:solidFill>
              <a:ea typeface="儷黑 Pro"/>
              <a:cs typeface="儷黑 Pro"/>
            </a:endParaRPr>
          </a:p>
        </p:txBody>
      </p:sp>
      <p:grpSp>
        <p:nvGrpSpPr>
          <p:cNvPr id="8" name="Group 73"/>
          <p:cNvGrpSpPr>
            <a:grpSpLocks/>
          </p:cNvGrpSpPr>
          <p:nvPr/>
        </p:nvGrpSpPr>
        <p:grpSpPr bwMode="auto">
          <a:xfrm>
            <a:off x="2589324" y="857207"/>
            <a:ext cx="3769779" cy="2368082"/>
            <a:chOff x="3023359" y="963440"/>
            <a:chExt cx="5011799" cy="4441177"/>
          </a:xfrm>
        </p:grpSpPr>
        <p:pic>
          <p:nvPicPr>
            <p:cNvPr id="9" name="Picture 79"/>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6301143" y="3214721"/>
              <a:ext cx="1371600" cy="24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2"/>
            <p:cNvGrpSpPr>
              <a:grpSpLocks/>
            </p:cNvGrpSpPr>
            <p:nvPr/>
          </p:nvGrpSpPr>
          <p:grpSpPr bwMode="auto">
            <a:xfrm>
              <a:off x="3023359" y="963440"/>
              <a:ext cx="5011799" cy="4441177"/>
              <a:chOff x="3023359" y="963440"/>
              <a:chExt cx="5011799" cy="4441177"/>
            </a:xfrm>
          </p:grpSpPr>
          <p:pic>
            <p:nvPicPr>
              <p:cNvPr id="11" name="Picture 52"/>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9000"/>
                        </a14:imgEffect>
                      </a14:imgLayer>
                    </a14:imgProps>
                  </a:ext>
                  <a:ext uri="{28A0092B-C50C-407E-A947-70E740481C1C}">
                    <a14:useLocalDpi xmlns:a14="http://schemas.microsoft.com/office/drawing/2010/main"/>
                  </a:ext>
                </a:extLst>
              </a:blip>
              <a:stretch>
                <a:fillRect/>
              </a:stretch>
            </p:blipFill>
            <p:spPr bwMode="auto">
              <a:xfrm>
                <a:off x="4121858" y="989194"/>
                <a:ext cx="1371600" cy="31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3380839" y="1542586"/>
                <a:ext cx="1254907"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3264313" y="2223916"/>
                <a:ext cx="1292130" cy="34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3329213" y="3214721"/>
                <a:ext cx="1203861" cy="31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7233578" y="2095480"/>
                <a:ext cx="480770" cy="47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4038600" y="3753778"/>
                <a:ext cx="1371600" cy="37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4758691" y="1670077"/>
                <a:ext cx="1447800" cy="32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bwMode="auto">
              <a:xfrm>
                <a:off x="5212686" y="2045506"/>
                <a:ext cx="1282408" cy="5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6799907" y="2628385"/>
                <a:ext cx="1214922" cy="48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 name="Picture 7"/>
              <p:cNvPicPr>
                <a:picLocks noChangeAspect="1" noChangeArrowheads="1"/>
              </p:cNvPicPr>
              <p:nvPr/>
            </p:nvPicPr>
            <p:blipFill>
              <a:blip r:embed="rId15" cstate="screen">
                <a:extLst>
                  <a:ext uri="{28A0092B-C50C-407E-A947-70E740481C1C}">
                    <a14:useLocalDpi xmlns:a14="http://schemas.microsoft.com/office/drawing/2010/main"/>
                  </a:ext>
                </a:extLst>
              </a:blip>
              <a:stretch>
                <a:fillRect/>
              </a:stretch>
            </p:blipFill>
            <p:spPr bwMode="auto">
              <a:xfrm>
                <a:off x="7310328" y="3732009"/>
                <a:ext cx="724830" cy="4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 name="Picture 5"/>
              <p:cNvPicPr>
                <a:picLocks noChangeAspect="1" noChangeArrowheads="1"/>
              </p:cNvPicPr>
              <p:nvPr/>
            </p:nvPicPr>
            <p:blipFill>
              <a:blip r:embed="rId16" cstate="screen">
                <a:extLst>
                  <a:ext uri="{28A0092B-C50C-407E-A947-70E740481C1C}">
                    <a14:useLocalDpi xmlns:a14="http://schemas.microsoft.com/office/drawing/2010/main"/>
                  </a:ext>
                </a:extLst>
              </a:blip>
              <a:stretch>
                <a:fillRect/>
              </a:stretch>
            </p:blipFill>
            <p:spPr bwMode="auto">
              <a:xfrm>
                <a:off x="4766376" y="2829128"/>
                <a:ext cx="1893366" cy="19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 name="Picture 12"/>
              <p:cNvPicPr>
                <a:picLocks noChangeAspect="1" noChangeArrowheads="1"/>
              </p:cNvPicPr>
              <p:nvPr/>
            </p:nvPicPr>
            <p:blipFill>
              <a:blip r:embed="rId17" cstate="screen">
                <a:extLst>
                  <a:ext uri="{28A0092B-C50C-407E-A947-70E740481C1C}">
                    <a14:useLocalDpi xmlns:a14="http://schemas.microsoft.com/office/drawing/2010/main"/>
                  </a:ext>
                </a:extLst>
              </a:blip>
              <a:stretch>
                <a:fillRect/>
              </a:stretch>
            </p:blipFill>
            <p:spPr bwMode="auto">
              <a:xfrm>
                <a:off x="3902292" y="4357145"/>
                <a:ext cx="7949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 name="Picture 51"/>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bwMode="auto">
              <a:xfrm>
                <a:off x="4700875" y="3242874"/>
                <a:ext cx="1405161" cy="33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4"/>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bwMode="auto">
              <a:xfrm>
                <a:off x="5557285" y="3719961"/>
                <a:ext cx="1562100" cy="43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6"/>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bwMode="auto">
              <a:xfrm>
                <a:off x="6523318" y="2101228"/>
                <a:ext cx="505200" cy="5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bwMode="auto">
              <a:xfrm>
                <a:off x="3104476" y="3730478"/>
                <a:ext cx="717099" cy="40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9"/>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bwMode="auto">
              <a:xfrm>
                <a:off x="4742514" y="2133600"/>
                <a:ext cx="45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0"/>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bwMode="auto">
              <a:xfrm>
                <a:off x="3023359" y="2757426"/>
                <a:ext cx="1600200" cy="3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bwMode="auto">
              <a:xfrm>
                <a:off x="4457280" y="5046479"/>
                <a:ext cx="914400" cy="3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3"/>
              <p:cNvPicPr>
                <a:picLocks noChangeAspect="1"/>
              </p:cNvPicPr>
              <p:nvPr/>
            </p:nvPicPr>
            <p:blipFill rotWithShape="1">
              <a:blip r:embed="rId25" cstate="screen">
                <a:extLst>
                  <a:ext uri="{28A0092B-C50C-407E-A947-70E740481C1C}">
                    <a14:useLocalDpi xmlns:a14="http://schemas.microsoft.com/office/drawing/2010/main"/>
                  </a:ext>
                </a:extLst>
              </a:blip>
              <a:srcRect t="19703" b="33871"/>
              <a:stretch/>
            </p:blipFill>
            <p:spPr bwMode="auto">
              <a:xfrm>
                <a:off x="5645923" y="4974916"/>
                <a:ext cx="914442" cy="42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6"/>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bwMode="auto">
              <a:xfrm>
                <a:off x="6377853" y="1553992"/>
                <a:ext cx="1009356" cy="43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p:cNvPicPr>
                <a:picLocks noChangeAspect="1" noChangeArrowheads="1"/>
              </p:cNvPicPr>
              <p:nvPr/>
            </p:nvPicPr>
            <p:blipFill>
              <a:blip r:embed="rId27" cstate="screen">
                <a:extLst>
                  <a:ext uri="{28A0092B-C50C-407E-A947-70E740481C1C}">
                    <a14:useLocalDpi xmlns:a14="http://schemas.microsoft.com/office/drawing/2010/main"/>
                  </a:ext>
                </a:extLst>
              </a:blip>
              <a:stretch>
                <a:fillRect/>
              </a:stretch>
            </p:blipFill>
            <p:spPr bwMode="auto">
              <a:xfrm>
                <a:off x="5722127" y="963440"/>
                <a:ext cx="932418" cy="40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 name="Picture 7"/>
              <p:cNvPicPr>
                <a:picLocks noChangeAspect="1" noChangeArrowheads="1"/>
              </p:cNvPicPr>
              <p:nvPr/>
            </p:nvPicPr>
            <p:blipFill>
              <a:blip r:embed="rId28" cstate="screen">
                <a:extLst>
                  <a:ext uri="{28A0092B-C50C-407E-A947-70E740481C1C}">
                    <a14:useLocalDpi xmlns:a14="http://schemas.microsoft.com/office/drawing/2010/main"/>
                  </a:ext>
                </a:extLst>
              </a:blip>
              <a:stretch>
                <a:fillRect/>
              </a:stretch>
            </p:blipFill>
            <p:spPr bwMode="auto">
              <a:xfrm>
                <a:off x="6524867" y="4374303"/>
                <a:ext cx="614454" cy="4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4" name="Picture 12"/>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p:blipFill>
            <p:spPr bwMode="auto">
              <a:xfrm>
                <a:off x="4840708" y="4357145"/>
                <a:ext cx="149104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grpSp>
        <p:nvGrpSpPr>
          <p:cNvPr id="78" name="Group 77"/>
          <p:cNvGrpSpPr/>
          <p:nvPr/>
        </p:nvGrpSpPr>
        <p:grpSpPr>
          <a:xfrm>
            <a:off x="76200" y="846939"/>
            <a:ext cx="2438400" cy="2628865"/>
            <a:chOff x="0" y="1752600"/>
            <a:chExt cx="2514600" cy="3505152"/>
          </a:xfrm>
        </p:grpSpPr>
        <p:pic>
          <p:nvPicPr>
            <p:cNvPr id="36" name="Picture 35"/>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0" y="2684417"/>
              <a:ext cx="2514600" cy="2573335"/>
            </a:xfrm>
            <a:prstGeom prst="rect">
              <a:avLst/>
            </a:prstGeom>
          </p:spPr>
        </p:pic>
        <p:grpSp>
          <p:nvGrpSpPr>
            <p:cNvPr id="37" name="Group 36"/>
            <p:cNvGrpSpPr/>
            <p:nvPr/>
          </p:nvGrpSpPr>
          <p:grpSpPr>
            <a:xfrm>
              <a:off x="228600" y="1752600"/>
              <a:ext cx="1981200" cy="1044257"/>
              <a:chOff x="228600" y="4653796"/>
              <a:chExt cx="1981200" cy="1044257"/>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effectLst/>
            <a:scene3d>
              <a:camera prst="orthographicFront">
                <a:rot lat="0" lon="0" rev="0"/>
              </a:camera>
              <a:lightRig rig="contrasting" dir="t">
                <a:rot lat="0" lon="0" rev="1500000"/>
              </a:lightRig>
            </a:scene3d>
          </p:grpSpPr>
          <p:sp>
            <p:nvSpPr>
              <p:cNvPr id="39" name="Isosceles Triangle 38"/>
              <p:cNvSpPr/>
              <p:nvPr/>
            </p:nvSpPr>
            <p:spPr>
              <a:xfrm flipV="1">
                <a:off x="1066800" y="5160862"/>
                <a:ext cx="301752" cy="300650"/>
              </a:xfrm>
              <a:prstGeom prst="triangle">
                <a:avLst/>
              </a:prstGeom>
              <a:grp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24"/>
                <a:endParaRPr lang="en-US" sz="1700" dirty="0">
                  <a:solidFill>
                    <a:prstClr val="white"/>
                  </a:solidFill>
                  <a:ea typeface="儷黑 Pro"/>
                  <a:cs typeface="儷黑 Pro"/>
                </a:endParaRPr>
              </a:p>
            </p:txBody>
          </p:sp>
          <p:sp>
            <p:nvSpPr>
              <p:cNvPr id="38" name="Text Box 6"/>
              <p:cNvSpPr txBox="1">
                <a:spLocks noChangeArrowheads="1"/>
              </p:cNvSpPr>
              <p:nvPr/>
            </p:nvSpPr>
            <p:spPr bwMode="auto">
              <a:xfrm>
                <a:off x="228600" y="4653796"/>
                <a:ext cx="1981200" cy="1044257"/>
              </a:xfrm>
              <a:prstGeom prst="roundRect">
                <a:avLst/>
              </a:prstGeom>
              <a:grpFill/>
              <a:ln w="9525">
                <a:noFill/>
                <a:miter lim="800000"/>
                <a:headEnd/>
                <a:tailEnd/>
              </a:ln>
              <a:effectLst/>
              <a:sp3d prstMaterial="metal">
                <a:bevelT w="88900" h="88900"/>
              </a:sp3d>
            </p:spPr>
            <p:txBody>
              <a:bodyPr lIns="18000" rIns="18000">
                <a:spAutoFit/>
              </a:bodyPr>
              <a:lstStyle/>
              <a:p>
                <a:pPr algn="ctr" defTabSz="912824" eaLnBrk="0" fontAlgn="base" hangingPunct="0">
                  <a:spcAft>
                    <a:spcPct val="0"/>
                  </a:spcAft>
                  <a:defRPr/>
                </a:pPr>
                <a:r>
                  <a:rPr lang="zh-TW" altLang="en-US" sz="1500" b="1" dirty="0" smtClean="0">
                    <a:solidFill>
                      <a:prstClr val="white"/>
                    </a:solidFill>
                    <a:ea typeface="儷黑 Pro"/>
                    <a:cs typeface="儷黑 Pro"/>
                  </a:rPr>
                  <a:t>人生中所有消費</a:t>
                </a:r>
                <a:endParaRPr lang="en-US" altLang="zh-TW" sz="1500" b="1" dirty="0" smtClean="0">
                  <a:solidFill>
                    <a:prstClr val="white"/>
                  </a:solidFill>
                  <a:ea typeface="儷黑 Pro"/>
                  <a:cs typeface="儷黑 Pro"/>
                </a:endParaRPr>
              </a:p>
              <a:p>
                <a:pPr algn="ctr" defTabSz="912824" eaLnBrk="0" fontAlgn="base" hangingPunct="0">
                  <a:spcAft>
                    <a:spcPct val="0"/>
                  </a:spcAft>
                  <a:defRPr/>
                </a:pPr>
                <a:r>
                  <a:rPr lang="en-US" altLang="zh-TW" sz="1200" b="1" dirty="0" smtClean="0">
                    <a:solidFill>
                      <a:prstClr val="white"/>
                    </a:solidFill>
                    <a:ea typeface="儷黑 Pro"/>
                    <a:cs typeface="儷黑 Pro"/>
                  </a:rPr>
                  <a:t>All</a:t>
                </a:r>
                <a:r>
                  <a:rPr lang="en-US" altLang="zh-TW" sz="1500" b="1" dirty="0" smtClean="0">
                    <a:solidFill>
                      <a:prstClr val="white"/>
                    </a:solidFill>
                    <a:ea typeface="儷黑 Pro"/>
                    <a:cs typeface="儷黑 Pro"/>
                  </a:rPr>
                  <a:t> </a:t>
                </a:r>
                <a:r>
                  <a:rPr lang="en-US" altLang="zh-TW" sz="1200" b="1" dirty="0">
                    <a:solidFill>
                      <a:prstClr val="white"/>
                    </a:solidFill>
                    <a:ea typeface="儷黑 Pro"/>
                    <a:cs typeface="儷黑 Pro"/>
                  </a:rPr>
                  <a:t>Spending </a:t>
                </a:r>
                <a:r>
                  <a:rPr lang="en-US" altLang="zh-TW" sz="1200" dirty="0">
                    <a:solidFill>
                      <a:prstClr val="white"/>
                    </a:solidFill>
                    <a:ea typeface="儷黑 Pro"/>
                    <a:cs typeface="儷黑 Pro"/>
                  </a:rPr>
                  <a:t/>
                </a:r>
                <a:br>
                  <a:rPr lang="en-US" altLang="zh-TW" sz="1200" dirty="0">
                    <a:solidFill>
                      <a:prstClr val="white"/>
                    </a:solidFill>
                    <a:ea typeface="儷黑 Pro"/>
                    <a:cs typeface="儷黑 Pro"/>
                  </a:rPr>
                </a:br>
                <a:r>
                  <a:rPr lang="en-US" altLang="zh-TW" sz="1000" dirty="0">
                    <a:solidFill>
                      <a:prstClr val="white"/>
                    </a:solidFill>
                    <a:ea typeface="儷黑 Pro"/>
                    <a:cs typeface="儷黑 Pro"/>
                  </a:rPr>
                  <a:t>Age 0 to now</a:t>
                </a:r>
                <a:endParaRPr lang="zh-TW" altLang="en-US" sz="1000" dirty="0">
                  <a:solidFill>
                    <a:prstClr val="white"/>
                  </a:solidFill>
                  <a:ea typeface="儷黑 Pro"/>
                  <a:cs typeface="儷黑 Pro"/>
                </a:endParaRPr>
              </a:p>
            </p:txBody>
          </p:sp>
        </p:grpSp>
      </p:grpSp>
      <p:sp>
        <p:nvSpPr>
          <p:cNvPr id="40" name="Rectangle 39"/>
          <p:cNvSpPr/>
          <p:nvPr/>
        </p:nvSpPr>
        <p:spPr>
          <a:xfrm>
            <a:off x="2286239" y="1371600"/>
            <a:ext cx="4419601"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87" tIns="45636" rIns="91287" bIns="45636" rtlCol="0" anchor="ctr"/>
          <a:lstStyle/>
          <a:p>
            <a:pPr algn="ctr" defTabSz="912824"/>
            <a:endParaRPr lang="en-US" sz="1700" dirty="0">
              <a:solidFill>
                <a:prstClr val="white"/>
              </a:solidFill>
              <a:ea typeface="儷黑 Pro"/>
              <a:cs typeface="儷黑 Pro"/>
            </a:endParaRPr>
          </a:p>
        </p:txBody>
      </p:sp>
      <p:grpSp>
        <p:nvGrpSpPr>
          <p:cNvPr id="62" name="Group 61"/>
          <p:cNvGrpSpPr/>
          <p:nvPr/>
        </p:nvGrpSpPr>
        <p:grpSpPr>
          <a:xfrm>
            <a:off x="7098652" y="1028652"/>
            <a:ext cx="1675431" cy="2048674"/>
            <a:chOff x="8648963" y="1161032"/>
            <a:chExt cx="2668928" cy="4642372"/>
          </a:xfrm>
        </p:grpSpPr>
        <p:pic>
          <p:nvPicPr>
            <p:cNvPr id="44" name="Picture 43"/>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433429" y="1371556"/>
              <a:ext cx="277196" cy="295737"/>
            </a:xfrm>
            <a:prstGeom prst="rect">
              <a:avLst/>
            </a:prstGeom>
          </p:spPr>
        </p:pic>
        <p:pic>
          <p:nvPicPr>
            <p:cNvPr id="45" name="Picture 44"/>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9524867" y="1747301"/>
              <a:ext cx="385407" cy="411186"/>
            </a:xfrm>
            <a:prstGeom prst="rect">
              <a:avLst/>
            </a:prstGeom>
          </p:spPr>
        </p:pic>
        <p:pic>
          <p:nvPicPr>
            <p:cNvPr id="46" name="Picture 45"/>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8648963" y="2102538"/>
              <a:ext cx="573041" cy="611370"/>
            </a:xfrm>
            <a:prstGeom prst="rect">
              <a:avLst/>
            </a:prstGeom>
          </p:spPr>
        </p:pic>
        <p:pic>
          <p:nvPicPr>
            <p:cNvPr id="47" name="Picture 46"/>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10161621" y="1687961"/>
              <a:ext cx="496649" cy="529869"/>
            </a:xfrm>
            <a:prstGeom prst="rect">
              <a:avLst/>
            </a:prstGeom>
          </p:spPr>
        </p:pic>
        <p:pic>
          <p:nvPicPr>
            <p:cNvPr id="48" name="Picture 47"/>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8920948" y="1482090"/>
              <a:ext cx="507663" cy="541619"/>
            </a:xfrm>
            <a:prstGeom prst="rect">
              <a:avLst/>
            </a:prstGeom>
          </p:spPr>
        </p:pic>
        <p:pic>
          <p:nvPicPr>
            <p:cNvPr id="49" name="Picture 48"/>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9460941" y="1462095"/>
              <a:ext cx="248325" cy="264934"/>
            </a:xfrm>
            <a:prstGeom prst="rect">
              <a:avLst/>
            </a:prstGeom>
          </p:spPr>
        </p:pic>
        <p:pic>
          <p:nvPicPr>
            <p:cNvPr id="50" name="Picture 49"/>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9249473" y="2012280"/>
              <a:ext cx="248325" cy="264934"/>
            </a:xfrm>
            <a:prstGeom prst="rect">
              <a:avLst/>
            </a:prstGeom>
          </p:spPr>
        </p:pic>
        <p:pic>
          <p:nvPicPr>
            <p:cNvPr id="51" name="Picture 50"/>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9759594" y="1161032"/>
              <a:ext cx="573041" cy="611370"/>
            </a:xfrm>
            <a:prstGeom prst="rect">
              <a:avLst/>
            </a:prstGeom>
          </p:spPr>
        </p:pic>
        <p:pic>
          <p:nvPicPr>
            <p:cNvPr id="52" name="Picture 51"/>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0744850" y="2007292"/>
              <a:ext cx="573041" cy="611370"/>
            </a:xfrm>
            <a:prstGeom prst="rect">
              <a:avLst/>
            </a:prstGeom>
          </p:spPr>
        </p:pic>
        <p:pic>
          <p:nvPicPr>
            <p:cNvPr id="53" name="Picture 52"/>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0710455" y="1658232"/>
              <a:ext cx="248325" cy="264934"/>
            </a:xfrm>
            <a:prstGeom prst="rect">
              <a:avLst/>
            </a:prstGeom>
          </p:spPr>
        </p:pic>
        <p:pic>
          <p:nvPicPr>
            <p:cNvPr id="54" name="Picture 53"/>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0295335" y="2316742"/>
              <a:ext cx="507663" cy="541619"/>
            </a:xfrm>
            <a:prstGeom prst="rect">
              <a:avLst/>
            </a:prstGeom>
          </p:spPr>
        </p:pic>
        <p:pic>
          <p:nvPicPr>
            <p:cNvPr id="55" name="Picture 54"/>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10763757" y="2689411"/>
              <a:ext cx="496649" cy="529869"/>
            </a:xfrm>
            <a:prstGeom prst="rect">
              <a:avLst/>
            </a:prstGeom>
          </p:spPr>
        </p:pic>
        <p:pic>
          <p:nvPicPr>
            <p:cNvPr id="56" name="Picture 55"/>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0165597" y="2858361"/>
              <a:ext cx="573041" cy="611370"/>
            </a:xfrm>
            <a:prstGeom prst="rect">
              <a:avLst/>
            </a:prstGeom>
          </p:spPr>
        </p:pic>
        <p:pic>
          <p:nvPicPr>
            <p:cNvPr id="57" name="Picture 56"/>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0065279" y="3538569"/>
              <a:ext cx="573041" cy="611370"/>
            </a:xfrm>
            <a:prstGeom prst="rect">
              <a:avLst/>
            </a:prstGeom>
          </p:spPr>
        </p:pic>
        <p:pic>
          <p:nvPicPr>
            <p:cNvPr id="58" name="Picture 57"/>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9778251" y="3223406"/>
              <a:ext cx="385407" cy="411186"/>
            </a:xfrm>
            <a:prstGeom prst="rect">
              <a:avLst/>
            </a:prstGeom>
          </p:spPr>
        </p:pic>
        <p:pic>
          <p:nvPicPr>
            <p:cNvPr id="59" name="Picture 58"/>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9453910" y="3679431"/>
              <a:ext cx="573041" cy="611370"/>
            </a:xfrm>
            <a:prstGeom prst="rect">
              <a:avLst/>
            </a:prstGeom>
          </p:spPr>
        </p:pic>
        <p:pic>
          <p:nvPicPr>
            <p:cNvPr id="60" name="Picture 59"/>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9943142" y="4290034"/>
              <a:ext cx="277196" cy="295737"/>
            </a:xfrm>
            <a:prstGeom prst="rect">
              <a:avLst/>
            </a:prstGeom>
          </p:spPr>
        </p:pic>
        <p:pic>
          <p:nvPicPr>
            <p:cNvPr id="61" name="Picture 60"/>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9511222" y="4791187"/>
              <a:ext cx="948758" cy="1012217"/>
            </a:xfrm>
            <a:prstGeom prst="rect">
              <a:avLst/>
            </a:prstGeom>
          </p:spPr>
        </p:pic>
      </p:grpSp>
      <p:sp>
        <p:nvSpPr>
          <p:cNvPr id="63" name="Right Brace 62"/>
          <p:cNvSpPr/>
          <p:nvPr/>
        </p:nvSpPr>
        <p:spPr>
          <a:xfrm>
            <a:off x="6457951" y="780097"/>
            <a:ext cx="495300" cy="2706053"/>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lIns="91287" tIns="45636" rIns="91287" bIns="45636" rtlCol="0" anchor="ctr"/>
          <a:lstStyle/>
          <a:p>
            <a:pPr algn="ctr" defTabSz="912824"/>
            <a:endParaRPr lang="en-US" sz="1700" dirty="0">
              <a:solidFill>
                <a:prstClr val="black"/>
              </a:solidFill>
              <a:ea typeface="儷黑 Pro"/>
              <a:cs typeface="儷黑 Pro"/>
            </a:endParaRPr>
          </a:p>
        </p:txBody>
      </p:sp>
      <p:sp>
        <p:nvSpPr>
          <p:cNvPr id="65" name="Text Box 6"/>
          <p:cNvSpPr txBox="1">
            <a:spLocks noChangeArrowheads="1"/>
          </p:cNvSpPr>
          <p:nvPr/>
        </p:nvSpPr>
        <p:spPr bwMode="auto">
          <a:xfrm>
            <a:off x="228599" y="3333750"/>
            <a:ext cx="8612117" cy="2969874"/>
          </a:xfrm>
          <a:prstGeom prst="rect">
            <a:avLst/>
          </a:prstGeom>
          <a:noFill/>
          <a:ln w="9525">
            <a:noFill/>
            <a:miter lim="800000"/>
            <a:headEnd/>
            <a:tailEnd/>
          </a:ln>
        </p:spPr>
        <p:txBody>
          <a:bodyPr wrap="square" lIns="17999" tIns="45636" rIns="17999" bIns="45636">
            <a:spAutoFit/>
          </a:bodyPr>
          <a:lstStyle/>
          <a:p>
            <a:pPr algn="ctr" defTabSz="912824" eaLnBrk="0" fontAlgn="base" hangingPunct="0">
              <a:spcAft>
                <a:spcPct val="0"/>
              </a:spcAft>
              <a:defRPr/>
            </a:pPr>
            <a:r>
              <a:rPr lang="zh-TW" altLang="en-US" sz="2300" b="1" dirty="0" smtClean="0">
                <a:solidFill>
                  <a:prstClr val="black">
                    <a:lumMod val="85000"/>
                    <a:lumOff val="15000"/>
                  </a:prstClr>
                </a:solidFill>
                <a:latin typeface="Arial" pitchFamily="34" charset="0"/>
                <a:ea typeface="Apple LiGothic" pitchFamily="2" charset="-120"/>
                <a:cs typeface="Arial" pitchFamily="34" charset="0"/>
              </a:rPr>
              <a:t>我們的貢獻</a:t>
            </a:r>
            <a:r>
              <a:rPr lang="en-US" altLang="zh-TW" sz="2300" b="1" dirty="0" smtClean="0">
                <a:solidFill>
                  <a:prstClr val="black">
                    <a:lumMod val="85000"/>
                    <a:lumOff val="15000"/>
                  </a:prstClr>
                </a:solidFill>
                <a:latin typeface="Arial" pitchFamily="34" charset="0"/>
                <a:ea typeface="Apple LiGothic" pitchFamily="2" charset="-120"/>
                <a:cs typeface="Arial" pitchFamily="34" charset="0"/>
              </a:rPr>
              <a:t>=</a:t>
            </a:r>
            <a:r>
              <a:rPr lang="zh-TW" altLang="en-US" sz="2300" b="1" dirty="0" smtClean="0">
                <a:solidFill>
                  <a:prstClr val="black">
                    <a:lumMod val="85000"/>
                    <a:lumOff val="15000"/>
                  </a:prstClr>
                </a:solidFill>
                <a:latin typeface="Arial" pitchFamily="34" charset="0"/>
                <a:ea typeface="Apple LiGothic" pitchFamily="2" charset="-120"/>
                <a:cs typeface="Arial" pitchFamily="34" charset="0"/>
              </a:rPr>
              <a:t>各大品牌的成長</a:t>
            </a:r>
            <a:endParaRPr lang="en-US" altLang="zh-TW" sz="2300" b="1" dirty="0" smtClean="0">
              <a:solidFill>
                <a:prstClr val="black">
                  <a:lumMod val="85000"/>
                  <a:lumOff val="15000"/>
                </a:prstClr>
              </a:solidFill>
              <a:latin typeface="Arial" pitchFamily="34" charset="0"/>
              <a:ea typeface="Apple LiGothic" pitchFamily="2" charset="-120"/>
              <a:cs typeface="Arial" pitchFamily="34" charset="0"/>
            </a:endParaRPr>
          </a:p>
          <a:p>
            <a:pPr algn="ctr" defTabSz="912824" eaLnBrk="0" fontAlgn="base" hangingPunct="0">
              <a:spcAft>
                <a:spcPct val="0"/>
              </a:spcAft>
              <a:defRPr/>
            </a:pPr>
            <a:r>
              <a:rPr lang="zh-TW" altLang="en-US" sz="1400" b="1" dirty="0">
                <a:solidFill>
                  <a:prstClr val="black">
                    <a:lumMod val="85000"/>
                    <a:lumOff val="15000"/>
                  </a:prstClr>
                </a:solidFill>
                <a:latin typeface="Arial" pitchFamily="34" charset="0"/>
                <a:ea typeface="Apple LiGothic" pitchFamily="2" charset="-120"/>
                <a:cs typeface="Arial" pitchFamily="34" charset="0"/>
              </a:rPr>
              <a:t>大眾行銷模式與品牌希望與我們劃清界線！</a:t>
            </a:r>
            <a:r>
              <a:rPr lang="zh-TW" altLang="en-US" sz="1400" b="1" dirty="0" smtClean="0">
                <a:solidFill>
                  <a:prstClr val="black">
                    <a:lumMod val="85000"/>
                    <a:lumOff val="15000"/>
                  </a:prstClr>
                </a:solidFill>
                <a:latin typeface="Arial" pitchFamily="34" charset="0"/>
                <a:ea typeface="Apple LiGothic" pitchFamily="2" charset="-120"/>
                <a:cs typeface="Arial" pitchFamily="34" charset="0"/>
              </a:rPr>
              <a:t>為甚麼</a:t>
            </a:r>
            <a:r>
              <a:rPr lang="zh-TW" altLang="en-US" sz="1400" b="1" dirty="0">
                <a:solidFill>
                  <a:prstClr val="black">
                    <a:lumMod val="85000"/>
                    <a:lumOff val="15000"/>
                  </a:prstClr>
                </a:solidFill>
                <a:latin typeface="Arial" pitchFamily="34" charset="0"/>
                <a:ea typeface="Apple LiGothic" pitchFamily="2" charset="-120"/>
                <a:cs typeface="Arial" pitchFamily="34" charset="0"/>
              </a:rPr>
              <a:t>？因為他們可以控制個別顧客、支配商品價格與發售地點！如今數碼年代消費者已不必受此限制，網上購物可隨時聚集顧客</a:t>
            </a:r>
            <a:r>
              <a:rPr lang="zh-TW" altLang="en-US" sz="1400" b="1" dirty="0" smtClean="0">
                <a:solidFill>
                  <a:prstClr val="black">
                    <a:lumMod val="85000"/>
                    <a:lumOff val="15000"/>
                  </a:prstClr>
                </a:solidFill>
                <a:latin typeface="Arial" pitchFamily="34" charset="0"/>
                <a:ea typeface="Apple LiGothic" pitchFamily="2" charset="-120"/>
                <a:cs typeface="Arial" pitchFamily="34" charset="0"/>
              </a:rPr>
              <a:t>和累積強</a:t>
            </a:r>
            <a:r>
              <a:rPr lang="zh-TW" altLang="en-US" sz="1400" b="1" dirty="0">
                <a:solidFill>
                  <a:prstClr val="black">
                    <a:lumMod val="85000"/>
                    <a:lumOff val="15000"/>
                  </a:prstClr>
                </a:solidFill>
                <a:latin typeface="Arial" pitchFamily="34" charset="0"/>
                <a:ea typeface="Apple LiGothic" pitchFamily="2" charset="-120"/>
                <a:cs typeface="Arial" pitchFamily="34" charset="0"/>
              </a:rPr>
              <a:t>大的集體購買力。</a:t>
            </a:r>
            <a:endParaRPr lang="en-US" altLang="zh-TW" sz="1400" b="1" dirty="0" smtClean="0">
              <a:solidFill>
                <a:prstClr val="black">
                  <a:lumMod val="85000"/>
                  <a:lumOff val="15000"/>
                </a:prstClr>
              </a:solidFill>
              <a:latin typeface="Arial" pitchFamily="34" charset="0"/>
              <a:ea typeface="Apple LiGothic" pitchFamily="2" charset="-120"/>
              <a:cs typeface="Arial" pitchFamily="34" charset="0"/>
            </a:endParaRPr>
          </a:p>
          <a:p>
            <a:pPr algn="ctr" defTabSz="912824" eaLnBrk="0" fontAlgn="base" hangingPunct="0">
              <a:spcBef>
                <a:spcPct val="50000"/>
              </a:spcBef>
              <a:spcAft>
                <a:spcPct val="0"/>
              </a:spcAft>
              <a:defRPr/>
            </a:pPr>
            <a:r>
              <a:rPr lang="en-US" altLang="zh-TW" b="1" dirty="0" smtClean="0">
                <a:solidFill>
                  <a:prstClr val="black">
                    <a:lumMod val="85000"/>
                    <a:lumOff val="15000"/>
                  </a:prstClr>
                </a:solidFill>
                <a:cs typeface="Arial" pitchFamily="34" charset="0"/>
              </a:rPr>
              <a:t>Our </a:t>
            </a:r>
            <a:r>
              <a:rPr lang="en-US" altLang="zh-TW" b="1" dirty="0">
                <a:solidFill>
                  <a:prstClr val="black">
                    <a:lumMod val="85000"/>
                    <a:lumOff val="15000"/>
                  </a:prstClr>
                </a:solidFill>
                <a:cs typeface="Arial" pitchFamily="34" charset="0"/>
              </a:rPr>
              <a:t>Contribution = Their Growth</a:t>
            </a:r>
          </a:p>
          <a:p>
            <a:pPr algn="ctr" defTabSz="912824" eaLnBrk="0" fontAlgn="base" hangingPunct="0">
              <a:spcAft>
                <a:spcPct val="0"/>
              </a:spcAft>
              <a:defRPr/>
            </a:pPr>
            <a:r>
              <a:rPr lang="en-US" sz="1100" b="1" dirty="0">
                <a:solidFill>
                  <a:prstClr val="black"/>
                </a:solidFill>
              </a:rPr>
              <a:t>The Mass Marketing Paradigm &amp; Brand Establishment wants to  keep us separated or apart! WHY?  So they can control us individually and dictate price and where we buy ! </a:t>
            </a:r>
            <a:r>
              <a:rPr lang="en-US" altLang="zh-TW" sz="1100" b="1" dirty="0">
                <a:solidFill>
                  <a:prstClr val="black">
                    <a:lumMod val="85000"/>
                    <a:lumOff val="15000"/>
                  </a:prstClr>
                </a:solidFill>
                <a:cs typeface="Arial" pitchFamily="34" charset="0"/>
              </a:rPr>
              <a:t>In a digital age it is no longer necessary. </a:t>
            </a:r>
          </a:p>
          <a:p>
            <a:pPr algn="ctr" defTabSz="912824" eaLnBrk="0" fontAlgn="base" hangingPunct="0">
              <a:spcAft>
                <a:spcPct val="0"/>
              </a:spcAft>
              <a:defRPr/>
            </a:pPr>
            <a:r>
              <a:rPr lang="en-US" altLang="zh-TW" sz="1100" b="1" dirty="0">
                <a:solidFill>
                  <a:prstClr val="black">
                    <a:lumMod val="85000"/>
                    <a:lumOff val="15000"/>
                  </a:prstClr>
                </a:solidFill>
                <a:cs typeface="Arial" pitchFamily="34" charset="0"/>
              </a:rPr>
              <a:t>It allows for aggregation and collective buying power.</a:t>
            </a:r>
          </a:p>
          <a:p>
            <a:pPr algn="ctr" defTabSz="912824" eaLnBrk="0" fontAlgn="base" hangingPunct="0">
              <a:spcBef>
                <a:spcPct val="50000"/>
              </a:spcBef>
              <a:spcAft>
                <a:spcPct val="0"/>
              </a:spcAft>
              <a:defRPr/>
            </a:pPr>
            <a:endParaRPr lang="en-US" altLang="zh-TW" sz="2300" b="1" dirty="0">
              <a:solidFill>
                <a:prstClr val="black">
                  <a:lumMod val="85000"/>
                  <a:lumOff val="15000"/>
                </a:prstClr>
              </a:solidFill>
              <a:latin typeface="Arial" pitchFamily="34" charset="0"/>
              <a:cs typeface="Arial" pitchFamily="34" charset="0"/>
            </a:endParaRPr>
          </a:p>
          <a:p>
            <a:pPr algn="ctr" defTabSz="912824" eaLnBrk="0" fontAlgn="base" hangingPunct="0">
              <a:spcBef>
                <a:spcPct val="50000"/>
              </a:spcBef>
              <a:spcAft>
                <a:spcPct val="0"/>
              </a:spcAft>
              <a:defRPr/>
            </a:pPr>
            <a:r>
              <a:rPr lang="en-US" altLang="zh-TW" sz="2300" b="1" dirty="0">
                <a:solidFill>
                  <a:prstClr val="black">
                    <a:lumMod val="85000"/>
                    <a:lumOff val="15000"/>
                  </a:prstClr>
                </a:solidFill>
                <a:latin typeface="Arial" pitchFamily="34" charset="0"/>
                <a:cs typeface="Arial" pitchFamily="34" charset="0"/>
              </a:rPr>
              <a:t> </a:t>
            </a:r>
            <a:endParaRPr lang="zh-TW" altLang="en-US" sz="2300" b="1" dirty="0">
              <a:solidFill>
                <a:prstClr val="black">
                  <a:lumMod val="85000"/>
                  <a:lumOff val="15000"/>
                </a:prstClr>
              </a:solidFill>
              <a:latin typeface="Arial" pitchFamily="34" charset="0"/>
              <a:cs typeface="Arial" pitchFamily="34" charset="0"/>
            </a:endParaRPr>
          </a:p>
        </p:txBody>
      </p:sp>
      <p:grpSp>
        <p:nvGrpSpPr>
          <p:cNvPr id="3" name="Group 2"/>
          <p:cNvGrpSpPr/>
          <p:nvPr/>
        </p:nvGrpSpPr>
        <p:grpSpPr>
          <a:xfrm>
            <a:off x="1258454" y="105716"/>
            <a:ext cx="3237585" cy="1265884"/>
            <a:chOff x="1258331" y="902970"/>
            <a:chExt cx="3237577" cy="1687829"/>
          </a:xfrm>
        </p:grpSpPr>
        <p:cxnSp>
          <p:nvCxnSpPr>
            <p:cNvPr id="42" name="Elbow Connector 41"/>
            <p:cNvCxnSpPr>
              <a:stCxn id="38" idx="0"/>
              <a:endCxn id="40" idx="0"/>
            </p:cNvCxnSpPr>
            <p:nvPr/>
          </p:nvCxnSpPr>
          <p:spPr>
            <a:xfrm rot="16200000" flipH="1">
              <a:off x="2527349" y="622240"/>
              <a:ext cx="699541" cy="3237577"/>
            </a:xfrm>
            <a:prstGeom prst="bentConnector3">
              <a:avLst>
                <a:gd name="adj1" fmla="val -4357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rotWithShape="1">
            <a:blip r:embed="rId38" cstate="screen">
              <a:extLst>
                <a:ext uri="{28A0092B-C50C-407E-A947-70E740481C1C}">
                  <a14:useLocalDpi xmlns:a14="http://schemas.microsoft.com/office/drawing/2010/main"/>
                </a:ext>
              </a:extLst>
            </a:blip>
            <a:srcRect/>
            <a:stretch/>
          </p:blipFill>
          <p:spPr>
            <a:xfrm>
              <a:off x="2499421" y="902970"/>
              <a:ext cx="598872" cy="595328"/>
            </a:xfrm>
            <a:prstGeom prst="ellipse">
              <a:avLst/>
            </a:prstGeom>
          </p:spPr>
        </p:pic>
      </p:grpSp>
    </p:spTree>
    <p:extLst>
      <p:ext uri="{BB962C8B-B14F-4D97-AF65-F5344CB8AC3E}">
        <p14:creationId xmlns:p14="http://schemas.microsoft.com/office/powerpoint/2010/main" val="944110499"/>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par>
                                <p:cTn id="26" presetID="53" presetClass="entr" presetSubtype="16"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1000"/>
                                        <p:tgtEl>
                                          <p:spTgt spid="65"/>
                                        </p:tgtEl>
                                      </p:cBhvr>
                                    </p:animEffect>
                                    <p:anim calcmode="lin" valueType="num">
                                      <p:cBhvr>
                                        <p:cTn id="35" dur="1000" fill="hold"/>
                                        <p:tgtEl>
                                          <p:spTgt spid="65"/>
                                        </p:tgtEl>
                                        <p:attrNameLst>
                                          <p:attrName>ppt_x</p:attrName>
                                        </p:attrNameLst>
                                      </p:cBhvr>
                                      <p:tavLst>
                                        <p:tav tm="0">
                                          <p:val>
                                            <p:strVal val="#ppt_x"/>
                                          </p:val>
                                        </p:tav>
                                        <p:tav tm="100000">
                                          <p:val>
                                            <p:strVal val="#ppt_x"/>
                                          </p:val>
                                        </p:tav>
                                      </p:tavLst>
                                    </p:anim>
                                    <p:anim calcmode="lin" valueType="num">
                                      <p:cBhvr>
                                        <p:cTn id="3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Notched Right Arrow 63"/>
          <p:cNvSpPr/>
          <p:nvPr/>
        </p:nvSpPr>
        <p:spPr>
          <a:xfrm>
            <a:off x="4437580" y="1945843"/>
            <a:ext cx="1993778" cy="566012"/>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92" tIns="25717" rIns="51392" bIns="25717" rtlCol="0" anchor="ctr"/>
          <a:lstStyle/>
          <a:p>
            <a:pPr algn="ctr" defTabSz="513853">
              <a:defRPr/>
            </a:pPr>
            <a:endParaRPr lang="en-US" sz="1500" kern="0" dirty="0">
              <a:ln w="3175">
                <a:solidFill>
                  <a:prstClr val="white"/>
                </a:solidFill>
              </a:ln>
              <a:solidFill>
                <a:prstClr val="white"/>
              </a:solidFill>
              <a:ea typeface="儷黑 Pro"/>
              <a:cs typeface="儷黑 Pro"/>
            </a:endParaRPr>
          </a:p>
        </p:txBody>
      </p:sp>
      <p:sp>
        <p:nvSpPr>
          <p:cNvPr id="92" name="Notched Right Arrow 91"/>
          <p:cNvSpPr/>
          <p:nvPr/>
        </p:nvSpPr>
        <p:spPr>
          <a:xfrm>
            <a:off x="6743012" y="1945843"/>
            <a:ext cx="1275556" cy="566012"/>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92" tIns="25717" rIns="51392" bIns="25717" rtlCol="0" anchor="ctr"/>
          <a:lstStyle/>
          <a:p>
            <a:pPr algn="ctr" defTabSz="513853">
              <a:defRPr/>
            </a:pPr>
            <a:endParaRPr lang="en-US" sz="1500" kern="0" dirty="0">
              <a:ln w="3175">
                <a:solidFill>
                  <a:prstClr val="white"/>
                </a:solidFill>
              </a:ln>
              <a:solidFill>
                <a:prstClr val="white"/>
              </a:solidFill>
              <a:ea typeface="儷黑 Pro"/>
              <a:cs typeface="儷黑 Pro"/>
            </a:endParaRPr>
          </a:p>
        </p:txBody>
      </p:sp>
      <p:sp>
        <p:nvSpPr>
          <p:cNvPr id="26" name="Notched Right Arrow 25"/>
          <p:cNvSpPr/>
          <p:nvPr/>
        </p:nvSpPr>
        <p:spPr>
          <a:xfrm>
            <a:off x="1739351" y="1945843"/>
            <a:ext cx="1993778" cy="566012"/>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92" tIns="25717" rIns="51392" bIns="25717" rtlCol="0" anchor="ctr"/>
          <a:lstStyle/>
          <a:p>
            <a:pPr algn="ctr" defTabSz="513853">
              <a:defRPr/>
            </a:pPr>
            <a:endParaRPr lang="en-US" sz="1500" kern="0" dirty="0">
              <a:ln w="3175">
                <a:solidFill>
                  <a:prstClr val="white"/>
                </a:solidFill>
              </a:ln>
              <a:solidFill>
                <a:prstClr val="white"/>
              </a:solidFill>
              <a:ea typeface="儷黑 Pro"/>
              <a:cs typeface="儷黑 Pro"/>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 y="2228848"/>
            <a:ext cx="3193622" cy="740507"/>
          </a:xfrm>
          <a:prstGeom prst="rect">
            <a:avLst/>
          </a:prstGeom>
        </p:spPr>
      </p:pic>
      <p:pic>
        <p:nvPicPr>
          <p:cNvPr id="40" name="Picture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3129" y="2165552"/>
            <a:ext cx="2174434" cy="572856"/>
          </a:xfrm>
          <a:prstGeom prst="rect">
            <a:avLst/>
          </a:prstGeom>
        </p:spPr>
      </p:pic>
      <p:sp>
        <p:nvSpPr>
          <p:cNvPr id="41" name="TextBox 40"/>
          <p:cNvSpPr txBox="1"/>
          <p:nvPr/>
        </p:nvSpPr>
        <p:spPr>
          <a:xfrm>
            <a:off x="2163622" y="1771348"/>
            <a:ext cx="2017738" cy="300082"/>
          </a:xfrm>
          <a:prstGeom prst="rect">
            <a:avLst/>
          </a:prstGeom>
          <a:noFill/>
        </p:spPr>
        <p:txBody>
          <a:bodyPr wrap="square" rtlCol="0">
            <a:spAutoFit/>
          </a:bodyPr>
          <a:lstStyle/>
          <a:p>
            <a:pPr algn="ctr" defTabSz="457200"/>
            <a:r>
              <a:rPr lang="zh-TW" altLang="en-US" sz="1350" b="1" dirty="0" smtClean="0">
                <a:solidFill>
                  <a:prstClr val="white"/>
                </a:solidFill>
                <a:ea typeface="儷黑 Pro"/>
                <a:cs typeface="儷黑 Pro"/>
              </a:rPr>
              <a:t>成本</a:t>
            </a:r>
            <a:r>
              <a:rPr lang="en-US" sz="1350" b="1" dirty="0" smtClean="0">
                <a:solidFill>
                  <a:prstClr val="white"/>
                </a:solidFill>
                <a:ea typeface="儷黑 Pro"/>
                <a:cs typeface="儷黑 Pro"/>
              </a:rPr>
              <a:t>COST</a:t>
            </a:r>
            <a:endParaRPr lang="en-US" sz="1050" b="1" dirty="0">
              <a:solidFill>
                <a:prstClr val="white"/>
              </a:solidFill>
              <a:ea typeface="儷黑 Pro"/>
              <a:cs typeface="儷黑 Pro"/>
            </a:endParaRPr>
          </a:p>
        </p:txBody>
      </p:sp>
      <p:sp>
        <p:nvSpPr>
          <p:cNvPr id="45" name="Rectangle 50"/>
          <p:cNvSpPr>
            <a:spLocks noChangeArrowheads="1"/>
          </p:cNvSpPr>
          <p:nvPr/>
        </p:nvSpPr>
        <p:spPr bwMode="auto">
          <a:xfrm>
            <a:off x="1926357" y="3181350"/>
            <a:ext cx="5608722" cy="83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58" tIns="34279" rIns="68558" bIns="34279">
            <a:spAutoFit/>
          </a:bodyPr>
          <a:lstStyle/>
          <a:p>
            <a:pPr algn="ctr" defTabSz="685547"/>
            <a:r>
              <a:rPr kumimoji="1" lang="zh-TW" altLang="en-US" sz="1400" b="1" dirty="0">
                <a:ln w="3175">
                  <a:noFill/>
                </a:ln>
                <a:solidFill>
                  <a:prstClr val="white"/>
                </a:solidFill>
                <a:ea typeface="儷黑 Pro"/>
                <a:cs typeface="儷黑 Pro"/>
              </a:rPr>
              <a:t>傳</a:t>
            </a:r>
            <a:r>
              <a:rPr kumimoji="1" lang="zh-TW" altLang="en-US" sz="1400" b="1" dirty="0" smtClean="0">
                <a:ln w="3175">
                  <a:noFill/>
                </a:ln>
                <a:solidFill>
                  <a:prstClr val="white"/>
                </a:solidFill>
                <a:ea typeface="儷黑 Pro"/>
                <a:cs typeface="儷黑 Pro"/>
              </a:rPr>
              <a:t>統連</a:t>
            </a:r>
            <a:r>
              <a:rPr kumimoji="1" lang="zh-TW" altLang="en-US" sz="1400" b="1" dirty="0">
                <a:ln w="3175">
                  <a:noFill/>
                </a:ln>
                <a:solidFill>
                  <a:prstClr val="white"/>
                </a:solidFill>
                <a:ea typeface="儷黑 Pro"/>
                <a:cs typeface="儷黑 Pro"/>
              </a:rPr>
              <a:t>鎖店把</a:t>
            </a:r>
            <a:r>
              <a:rPr kumimoji="1" lang="zh-TW" altLang="en-US" sz="1400" b="1">
                <a:ln w="3175">
                  <a:noFill/>
                </a:ln>
                <a:solidFill>
                  <a:prstClr val="white"/>
                </a:solidFill>
                <a:ea typeface="儷黑 Pro"/>
                <a:cs typeface="儷黑 Pro"/>
              </a:rPr>
              <a:t>產</a:t>
            </a:r>
            <a:r>
              <a:rPr kumimoji="1" lang="zh-TW" altLang="en-US" sz="1400" b="1" smtClean="0">
                <a:ln w="3175">
                  <a:noFill/>
                </a:ln>
                <a:solidFill>
                  <a:prstClr val="white"/>
                </a:solidFill>
                <a:ea typeface="儷黑 Pro"/>
                <a:cs typeface="儷黑 Pro"/>
              </a:rPr>
              <a:t>品輸送到</a:t>
            </a:r>
            <a:r>
              <a:rPr kumimoji="1" lang="zh-TW" altLang="en-US" sz="1400" b="1" dirty="0">
                <a:ln w="3175">
                  <a:noFill/>
                </a:ln>
                <a:solidFill>
                  <a:prstClr val="white"/>
                </a:solidFill>
                <a:ea typeface="儷黑 Pro"/>
                <a:cs typeface="儷黑 Pro"/>
              </a:rPr>
              <a:t>多個地點，產生高</a:t>
            </a:r>
            <a:r>
              <a:rPr kumimoji="1" lang="zh-TW" altLang="en-US" sz="1400" b="1" dirty="0" smtClean="0">
                <a:ln w="3175">
                  <a:noFill/>
                </a:ln>
                <a:solidFill>
                  <a:prstClr val="white"/>
                </a:solidFill>
                <a:ea typeface="儷黑 Pro"/>
                <a:cs typeface="儷黑 Pro"/>
              </a:rPr>
              <a:t>昂運輸費</a:t>
            </a:r>
            <a:r>
              <a:rPr kumimoji="1" lang="zh-TW" altLang="en-US" sz="1400" b="1" dirty="0">
                <a:ln w="3175">
                  <a:noFill/>
                </a:ln>
                <a:solidFill>
                  <a:prstClr val="white"/>
                </a:solidFill>
                <a:ea typeface="儷黑 Pro"/>
                <a:cs typeface="儷黑 Pro"/>
              </a:rPr>
              <a:t>用，佔</a:t>
            </a:r>
            <a:r>
              <a:rPr kumimoji="1" lang="en-US" altLang="zh-TW" sz="1400" b="1" dirty="0">
                <a:ln w="3175">
                  <a:noFill/>
                </a:ln>
                <a:solidFill>
                  <a:prstClr val="white"/>
                </a:solidFill>
                <a:ea typeface="儷黑 Pro"/>
                <a:cs typeface="儷黑 Pro"/>
              </a:rPr>
              <a:t>20-30%</a:t>
            </a:r>
            <a:r>
              <a:rPr kumimoji="1" lang="zh-TW" altLang="en-US" sz="1400" b="1" dirty="0" smtClean="0">
                <a:ln w="3175">
                  <a:noFill/>
                </a:ln>
                <a:solidFill>
                  <a:prstClr val="white"/>
                </a:solidFill>
                <a:ea typeface="儷黑 Pro"/>
                <a:cs typeface="儷黑 Pro"/>
              </a:rPr>
              <a:t>；而廣</a:t>
            </a:r>
            <a:r>
              <a:rPr kumimoji="1" lang="zh-TW" altLang="en-US" sz="1400" b="1" dirty="0">
                <a:ln w="3175">
                  <a:noFill/>
                </a:ln>
                <a:solidFill>
                  <a:prstClr val="white"/>
                </a:solidFill>
                <a:ea typeface="儷黑 Pro"/>
                <a:cs typeface="儷黑 Pro"/>
              </a:rPr>
              <a:t>告費，品牌行銷開支佔</a:t>
            </a:r>
            <a:r>
              <a:rPr kumimoji="1" lang="en-US" altLang="zh-TW" sz="1400" b="1" dirty="0">
                <a:ln w="3175">
                  <a:noFill/>
                </a:ln>
                <a:solidFill>
                  <a:prstClr val="white"/>
                </a:solidFill>
                <a:ea typeface="儷黑 Pro"/>
                <a:cs typeface="儷黑 Pro"/>
              </a:rPr>
              <a:t>30%</a:t>
            </a:r>
            <a:r>
              <a:rPr kumimoji="1" lang="zh-TW" altLang="en-US" sz="1400" b="1" dirty="0">
                <a:ln w="3175">
                  <a:noFill/>
                </a:ln>
                <a:solidFill>
                  <a:prstClr val="white"/>
                </a:solidFill>
                <a:ea typeface="儷黑 Pro"/>
                <a:cs typeface="儷黑 Pro"/>
              </a:rPr>
              <a:t>，合共</a:t>
            </a:r>
            <a:r>
              <a:rPr kumimoji="1" lang="en-US" altLang="zh-TW" sz="1400" b="1" dirty="0">
                <a:ln w="3175">
                  <a:noFill/>
                </a:ln>
                <a:solidFill>
                  <a:prstClr val="white"/>
                </a:solidFill>
                <a:ea typeface="儷黑 Pro"/>
                <a:cs typeface="儷黑 Pro"/>
              </a:rPr>
              <a:t>50-60%</a:t>
            </a:r>
          </a:p>
          <a:p>
            <a:pPr algn="ctr" defTabSz="685547"/>
            <a:r>
              <a:rPr kumimoji="1" lang="en-CA" altLang="zh-TW" sz="1100" b="1" dirty="0">
                <a:ln w="3175">
                  <a:noFill/>
                </a:ln>
                <a:solidFill>
                  <a:prstClr val="white"/>
                </a:solidFill>
                <a:ea typeface="儷黑 Pro"/>
                <a:cs typeface="儷黑 Pro"/>
              </a:rPr>
              <a:t>A traditional commodity chain moves products through a number of locations.  This has a high logistical cost. 20% -30% + Mass Media advertising , Branding, marketing 30% = 50-60%</a:t>
            </a:r>
            <a:endParaRPr kumimoji="1" lang="zh-TW" altLang="en-US" sz="1100" b="1" dirty="0">
              <a:ln w="3175">
                <a:noFill/>
              </a:ln>
              <a:solidFill>
                <a:prstClr val="white"/>
              </a:solidFill>
              <a:ea typeface="儷黑 Pro"/>
              <a:cs typeface="儷黑 Pro"/>
            </a:endParaRPr>
          </a:p>
        </p:txBody>
      </p:sp>
      <p:pic>
        <p:nvPicPr>
          <p:cNvPr id="49" name="Picture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3020" y="1508002"/>
            <a:ext cx="882023" cy="263346"/>
          </a:xfrm>
          <a:prstGeom prst="rect">
            <a:avLst/>
          </a:prstGeom>
        </p:spPr>
      </p:pic>
      <p:pic>
        <p:nvPicPr>
          <p:cNvPr id="55" name="Picture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3020" y="1867766"/>
            <a:ext cx="882023" cy="263346"/>
          </a:xfrm>
          <a:prstGeom prst="rect">
            <a:avLst/>
          </a:prstGeom>
        </p:spPr>
      </p:pic>
      <p:pic>
        <p:nvPicPr>
          <p:cNvPr id="56" name="Picture 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3020" y="2261258"/>
            <a:ext cx="882023" cy="263346"/>
          </a:xfrm>
          <a:prstGeom prst="rect">
            <a:avLst/>
          </a:prstGeom>
        </p:spPr>
      </p:pic>
      <p:pic>
        <p:nvPicPr>
          <p:cNvPr id="63" name="Picture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3020" y="2654749"/>
            <a:ext cx="882023" cy="263346"/>
          </a:xfrm>
          <a:prstGeom prst="rect">
            <a:avLst/>
          </a:prstGeom>
        </p:spPr>
      </p:pic>
      <p:sp>
        <p:nvSpPr>
          <p:cNvPr id="65" name="TextBox 64"/>
          <p:cNvSpPr txBox="1"/>
          <p:nvPr/>
        </p:nvSpPr>
        <p:spPr>
          <a:xfrm>
            <a:off x="4885811" y="1771348"/>
            <a:ext cx="2017738" cy="300082"/>
          </a:xfrm>
          <a:prstGeom prst="rect">
            <a:avLst/>
          </a:prstGeom>
          <a:noFill/>
        </p:spPr>
        <p:txBody>
          <a:bodyPr wrap="square" rtlCol="0">
            <a:spAutoFit/>
          </a:bodyPr>
          <a:lstStyle/>
          <a:p>
            <a:pPr algn="ctr" defTabSz="457200"/>
            <a:r>
              <a:rPr lang="zh-TW" altLang="en-US" sz="1350" b="1" dirty="0">
                <a:solidFill>
                  <a:prstClr val="white"/>
                </a:solidFill>
                <a:ea typeface="儷黑 Pro"/>
                <a:cs typeface="儷黑 Pro"/>
              </a:rPr>
              <a:t>成本</a:t>
            </a:r>
            <a:r>
              <a:rPr lang="en-US" sz="1350" b="1" dirty="0" smtClean="0">
                <a:solidFill>
                  <a:prstClr val="white"/>
                </a:solidFill>
                <a:ea typeface="儷黑 Pro"/>
                <a:cs typeface="儷黑 Pro"/>
              </a:rPr>
              <a:t>COST</a:t>
            </a:r>
            <a:endParaRPr lang="en-US" sz="1050" b="1" dirty="0">
              <a:solidFill>
                <a:prstClr val="white"/>
              </a:solidFill>
              <a:ea typeface="儷黑 Pro"/>
              <a:cs typeface="儷黑 Pro"/>
            </a:endParaRPr>
          </a:p>
        </p:txBody>
      </p:sp>
      <p:grpSp>
        <p:nvGrpSpPr>
          <p:cNvPr id="2" name="Group 1"/>
          <p:cNvGrpSpPr/>
          <p:nvPr/>
        </p:nvGrpSpPr>
        <p:grpSpPr>
          <a:xfrm>
            <a:off x="1598002" y="2239883"/>
            <a:ext cx="776106" cy="692514"/>
            <a:chOff x="6425540" y="5458036"/>
            <a:chExt cx="1524000" cy="1359854"/>
          </a:xfrm>
        </p:grpSpPr>
        <p:grpSp>
          <p:nvGrpSpPr>
            <p:cNvPr id="11" name="Group 10"/>
            <p:cNvGrpSpPr/>
            <p:nvPr/>
          </p:nvGrpSpPr>
          <p:grpSpPr>
            <a:xfrm>
              <a:off x="6425540" y="6192554"/>
              <a:ext cx="1524000" cy="625336"/>
              <a:chOff x="1124224" y="3505882"/>
              <a:chExt cx="2481676" cy="1018294"/>
            </a:xfrm>
          </p:grpSpPr>
          <p:pic>
            <p:nvPicPr>
              <p:cNvPr id="9" name="Picture 8" descr="Boxe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4224" y="3505882"/>
                <a:ext cx="1160188" cy="1018294"/>
              </a:xfrm>
              <a:prstGeom prst="rect">
                <a:avLst/>
              </a:prstGeom>
            </p:spPr>
          </p:pic>
          <p:pic>
            <p:nvPicPr>
              <p:cNvPr id="10" name="Picture 9" descr="Boxe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5712" y="3505882"/>
                <a:ext cx="1160188" cy="1018294"/>
              </a:xfrm>
              <a:prstGeom prst="rect">
                <a:avLst/>
              </a:prstGeom>
            </p:spPr>
          </p:pic>
        </p:grpSp>
        <p:grpSp>
          <p:nvGrpSpPr>
            <p:cNvPr id="67" name="Group 66"/>
            <p:cNvGrpSpPr/>
            <p:nvPr/>
          </p:nvGrpSpPr>
          <p:grpSpPr>
            <a:xfrm>
              <a:off x="6425540" y="5458036"/>
              <a:ext cx="1524000" cy="625336"/>
              <a:chOff x="1124224" y="3505882"/>
              <a:chExt cx="2481676" cy="1018294"/>
            </a:xfrm>
          </p:grpSpPr>
          <p:pic>
            <p:nvPicPr>
              <p:cNvPr id="68" name="Picture 67" descr="Boxe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4224" y="3505882"/>
                <a:ext cx="1160188" cy="1018294"/>
              </a:xfrm>
              <a:prstGeom prst="rect">
                <a:avLst/>
              </a:prstGeom>
            </p:spPr>
          </p:pic>
          <p:pic>
            <p:nvPicPr>
              <p:cNvPr id="69" name="Picture 68" descr="Boxe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5712" y="3505882"/>
                <a:ext cx="1160188" cy="1018294"/>
              </a:xfrm>
              <a:prstGeom prst="rect">
                <a:avLst/>
              </a:prstGeom>
            </p:spPr>
          </p:pic>
        </p:grpSp>
      </p:grpSp>
      <p:pic>
        <p:nvPicPr>
          <p:cNvPr id="75" name="Picture 74" descr="Boxe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7887" y="2458136"/>
            <a:ext cx="362831" cy="318456"/>
          </a:xfrm>
          <a:prstGeom prst="rect">
            <a:avLst/>
          </a:prstGeom>
        </p:spPr>
      </p:pic>
      <p:pic>
        <p:nvPicPr>
          <p:cNvPr id="76" name="Picture 75" descr="Boxe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1161" y="2458136"/>
            <a:ext cx="362831" cy="318456"/>
          </a:xfrm>
          <a:prstGeom prst="rect">
            <a:avLst/>
          </a:prstGeom>
        </p:spPr>
      </p:pic>
      <p:pic>
        <p:nvPicPr>
          <p:cNvPr id="73" name="Picture 72" descr="Boxe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7887" y="2084078"/>
            <a:ext cx="362831" cy="318456"/>
          </a:xfrm>
          <a:prstGeom prst="rect">
            <a:avLst/>
          </a:prstGeom>
        </p:spPr>
      </p:pic>
      <p:pic>
        <p:nvPicPr>
          <p:cNvPr id="74" name="Picture 73" descr="Boxe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1161" y="2084078"/>
            <a:ext cx="362831" cy="318456"/>
          </a:xfrm>
          <a:prstGeom prst="rect">
            <a:avLst/>
          </a:prstGeom>
        </p:spPr>
      </p:pic>
      <p:sp>
        <p:nvSpPr>
          <p:cNvPr id="77" name="TextBox 76"/>
          <p:cNvSpPr txBox="1"/>
          <p:nvPr/>
        </p:nvSpPr>
        <p:spPr>
          <a:xfrm>
            <a:off x="7190354" y="541026"/>
            <a:ext cx="2017738" cy="300082"/>
          </a:xfrm>
          <a:prstGeom prst="rect">
            <a:avLst/>
          </a:prstGeom>
          <a:noFill/>
        </p:spPr>
        <p:txBody>
          <a:bodyPr wrap="square" rtlCol="0">
            <a:spAutoFit/>
          </a:bodyPr>
          <a:lstStyle/>
          <a:p>
            <a:pPr algn="ctr" defTabSz="457200"/>
            <a:r>
              <a:rPr lang="zh-TW" altLang="en-US" sz="1350" b="1" dirty="0" smtClean="0">
                <a:solidFill>
                  <a:prstClr val="white"/>
                </a:solidFill>
                <a:ea typeface="儷黑 Pro"/>
                <a:cs typeface="儷黑 Pro"/>
              </a:rPr>
              <a:t>顧客</a:t>
            </a:r>
            <a:r>
              <a:rPr lang="en-US" sz="1350" b="1" dirty="0" smtClean="0">
                <a:solidFill>
                  <a:prstClr val="white"/>
                </a:solidFill>
                <a:ea typeface="儷黑 Pro"/>
                <a:cs typeface="儷黑 Pro"/>
              </a:rPr>
              <a:t>Consumer</a:t>
            </a:r>
            <a:endParaRPr lang="en-US" sz="1050" b="1" dirty="0">
              <a:solidFill>
                <a:prstClr val="white"/>
              </a:solidFill>
              <a:ea typeface="儷黑 Pro"/>
              <a:cs typeface="儷黑 Pro"/>
            </a:endParaRPr>
          </a:p>
        </p:txBody>
      </p:sp>
      <p:pic>
        <p:nvPicPr>
          <p:cNvPr id="78" name="Picture 7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90659" y="828148"/>
            <a:ext cx="339914" cy="840236"/>
          </a:xfrm>
          <a:prstGeom prst="rect">
            <a:avLst/>
          </a:prstGeom>
        </p:spPr>
      </p:pic>
      <p:pic>
        <p:nvPicPr>
          <p:cNvPr id="79" name="Picture 7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2385" y="855816"/>
            <a:ext cx="236990" cy="840236"/>
          </a:xfrm>
          <a:prstGeom prst="rect">
            <a:avLst/>
          </a:prstGeom>
        </p:spPr>
      </p:pic>
      <p:pic>
        <p:nvPicPr>
          <p:cNvPr id="80" name="Picture 7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64190" y="1706174"/>
            <a:ext cx="257933" cy="840236"/>
          </a:xfrm>
          <a:prstGeom prst="rect">
            <a:avLst/>
          </a:prstGeom>
        </p:spPr>
      </p:pic>
      <p:pic>
        <p:nvPicPr>
          <p:cNvPr id="81" name="Picture 8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50524" y="1706174"/>
            <a:ext cx="212566" cy="840236"/>
          </a:xfrm>
          <a:prstGeom prst="rect">
            <a:avLst/>
          </a:prstGeom>
        </p:spPr>
      </p:pic>
      <p:pic>
        <p:nvPicPr>
          <p:cNvPr id="82" name="Picture 8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49990" y="2584201"/>
            <a:ext cx="272134" cy="840236"/>
          </a:xfrm>
          <a:prstGeom prst="rect">
            <a:avLst/>
          </a:prstGeom>
        </p:spPr>
      </p:pic>
      <p:pic>
        <p:nvPicPr>
          <p:cNvPr id="83" name="Picture 8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90957" y="2572662"/>
            <a:ext cx="303036" cy="840236"/>
          </a:xfrm>
          <a:prstGeom prst="rect">
            <a:avLst/>
          </a:prstGeom>
        </p:spPr>
      </p:pic>
      <p:pic>
        <p:nvPicPr>
          <p:cNvPr id="84" name="Picture 8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039292" y="3500017"/>
            <a:ext cx="282831" cy="840236"/>
          </a:xfrm>
          <a:prstGeom prst="rect">
            <a:avLst/>
          </a:prstGeom>
        </p:spPr>
      </p:pic>
      <p:pic>
        <p:nvPicPr>
          <p:cNvPr id="85" name="Picture 8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340144" y="3511679"/>
            <a:ext cx="263604" cy="840236"/>
          </a:xfrm>
          <a:prstGeom prst="rect">
            <a:avLst/>
          </a:prstGeom>
        </p:spPr>
      </p:pic>
      <p:sp>
        <p:nvSpPr>
          <p:cNvPr id="89" name="Oval 88"/>
          <p:cNvSpPr/>
          <p:nvPr/>
        </p:nvSpPr>
        <p:spPr>
          <a:xfrm>
            <a:off x="8224039" y="2009738"/>
            <a:ext cx="500612" cy="503039"/>
          </a:xfrm>
          <a:prstGeom prst="ellipse">
            <a:avLst/>
          </a:prstGeom>
          <a:gradFill flip="none" rotWithShape="1">
            <a:gsLst>
              <a:gs pos="13000">
                <a:srgbClr val="73FB79"/>
              </a:gs>
              <a:gs pos="46000">
                <a:srgbClr val="00FA00"/>
              </a:gs>
              <a:gs pos="100000">
                <a:srgbClr val="00FA00"/>
              </a:gs>
            </a:gsLst>
            <a:path path="circle">
              <a:fillToRect l="50000" t="130000" r="50000" b="-30000"/>
            </a:path>
            <a:tileRect/>
          </a:gradFill>
          <a:ln w="3175" cap="flat" cmpd="sng" algn="ctr">
            <a:noFill/>
            <a:prstDash val="solid"/>
            <a:miter lim="800000"/>
          </a:ln>
          <a:effectLst/>
        </p:spPr>
        <p:txBody>
          <a:bodyPr lIns="68558" tIns="34279" rIns="68558" bIns="34279" rtlCol="0" anchor="ctr"/>
          <a:lstStyle/>
          <a:p>
            <a:pPr algn="ctr" defTabSz="685547">
              <a:defRPr/>
            </a:pPr>
            <a:r>
              <a:rPr lang="en-US" sz="2100" kern="0" dirty="0">
                <a:ln w="3175">
                  <a:solidFill>
                    <a:prstClr val="white"/>
                  </a:solidFill>
                </a:ln>
                <a:solidFill>
                  <a:prstClr val="white"/>
                </a:solidFill>
                <a:ea typeface="儷黑 Pro"/>
                <a:cs typeface="儷黑 Pro"/>
              </a:rPr>
              <a:t>$</a:t>
            </a:r>
          </a:p>
        </p:txBody>
      </p:sp>
      <p:sp>
        <p:nvSpPr>
          <p:cNvPr id="91" name="Oval 90"/>
          <p:cNvSpPr/>
          <p:nvPr/>
        </p:nvSpPr>
        <p:spPr>
          <a:xfrm>
            <a:off x="4474150" y="2002942"/>
            <a:ext cx="500612" cy="503039"/>
          </a:xfrm>
          <a:prstGeom prst="ellipse">
            <a:avLst/>
          </a:prstGeom>
          <a:gradFill flip="none" rotWithShape="1">
            <a:gsLst>
              <a:gs pos="13000">
                <a:srgbClr val="73FB79"/>
              </a:gs>
              <a:gs pos="46000">
                <a:srgbClr val="00FA00"/>
              </a:gs>
              <a:gs pos="100000">
                <a:srgbClr val="00FA00"/>
              </a:gs>
            </a:gsLst>
            <a:path path="circle">
              <a:fillToRect l="50000" t="130000" r="50000" b="-30000"/>
            </a:path>
            <a:tileRect/>
          </a:gradFill>
          <a:ln w="3175" cap="flat" cmpd="sng" algn="ctr">
            <a:noFill/>
            <a:prstDash val="solid"/>
            <a:miter lim="800000"/>
          </a:ln>
          <a:effectLst/>
        </p:spPr>
        <p:txBody>
          <a:bodyPr lIns="68558" tIns="34279" rIns="68558" bIns="34279" rtlCol="0" anchor="ctr"/>
          <a:lstStyle/>
          <a:p>
            <a:pPr algn="ctr" defTabSz="685547">
              <a:defRPr/>
            </a:pPr>
            <a:r>
              <a:rPr lang="en-US" sz="2100" kern="0" dirty="0">
                <a:ln w="3175">
                  <a:solidFill>
                    <a:prstClr val="white"/>
                  </a:solidFill>
                </a:ln>
                <a:solidFill>
                  <a:prstClr val="white"/>
                </a:solidFill>
                <a:ea typeface="儷黑 Pro"/>
                <a:cs typeface="儷黑 Pro"/>
              </a:rPr>
              <a:t>$</a:t>
            </a:r>
          </a:p>
        </p:txBody>
      </p:sp>
      <p:sp>
        <p:nvSpPr>
          <p:cNvPr id="90" name="Oval 89"/>
          <p:cNvSpPr/>
          <p:nvPr/>
        </p:nvSpPr>
        <p:spPr>
          <a:xfrm>
            <a:off x="8224039" y="2009738"/>
            <a:ext cx="500612" cy="503039"/>
          </a:xfrm>
          <a:prstGeom prst="ellipse">
            <a:avLst/>
          </a:prstGeom>
          <a:gradFill flip="none" rotWithShape="1">
            <a:gsLst>
              <a:gs pos="13000">
                <a:srgbClr val="73FB79"/>
              </a:gs>
              <a:gs pos="46000">
                <a:srgbClr val="00FA00"/>
              </a:gs>
              <a:gs pos="100000">
                <a:srgbClr val="00FA00"/>
              </a:gs>
            </a:gsLst>
            <a:path path="circle">
              <a:fillToRect l="50000" t="130000" r="50000" b="-30000"/>
            </a:path>
            <a:tileRect/>
          </a:gradFill>
          <a:ln w="3175" cap="flat" cmpd="sng" algn="ctr">
            <a:noFill/>
            <a:prstDash val="solid"/>
            <a:miter lim="800000"/>
          </a:ln>
          <a:effectLst/>
        </p:spPr>
        <p:txBody>
          <a:bodyPr lIns="68558" tIns="34279" rIns="68558" bIns="34279" rtlCol="0" anchor="ctr"/>
          <a:lstStyle/>
          <a:p>
            <a:pPr algn="ctr" defTabSz="685547">
              <a:defRPr/>
            </a:pPr>
            <a:r>
              <a:rPr lang="en-US" sz="2100" kern="0" dirty="0">
                <a:ln w="3175">
                  <a:solidFill>
                    <a:prstClr val="white"/>
                  </a:solidFill>
                </a:ln>
                <a:solidFill>
                  <a:prstClr val="white"/>
                </a:solidFill>
                <a:ea typeface="儷黑 Pro"/>
                <a:cs typeface="儷黑 Pro"/>
              </a:rPr>
              <a:t>$</a:t>
            </a:r>
          </a:p>
        </p:txBody>
      </p:sp>
      <p:pic>
        <p:nvPicPr>
          <p:cNvPr id="87" name="Picture 86" descr="Boxe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6953" y="1875466"/>
            <a:ext cx="362831" cy="318456"/>
          </a:xfrm>
          <a:prstGeom prst="rect">
            <a:avLst/>
          </a:prstGeom>
        </p:spPr>
      </p:pic>
      <p:sp>
        <p:nvSpPr>
          <p:cNvPr id="93" name="TextBox 92"/>
          <p:cNvSpPr txBox="1"/>
          <p:nvPr/>
        </p:nvSpPr>
        <p:spPr>
          <a:xfrm>
            <a:off x="6501052" y="1771348"/>
            <a:ext cx="2017738" cy="300082"/>
          </a:xfrm>
          <a:prstGeom prst="rect">
            <a:avLst/>
          </a:prstGeom>
          <a:noFill/>
        </p:spPr>
        <p:txBody>
          <a:bodyPr wrap="square" rtlCol="0">
            <a:spAutoFit/>
          </a:bodyPr>
          <a:lstStyle/>
          <a:p>
            <a:pPr algn="ctr" defTabSz="457200"/>
            <a:r>
              <a:rPr lang="zh-TW" altLang="en-US" sz="1350" b="1" dirty="0">
                <a:solidFill>
                  <a:prstClr val="white"/>
                </a:solidFill>
                <a:ea typeface="儷黑 Pro"/>
                <a:cs typeface="儷黑 Pro"/>
              </a:rPr>
              <a:t>成本</a:t>
            </a:r>
            <a:r>
              <a:rPr lang="en-US" sz="1350" b="1" dirty="0" smtClean="0">
                <a:solidFill>
                  <a:prstClr val="white"/>
                </a:solidFill>
                <a:ea typeface="儷黑 Pro"/>
                <a:cs typeface="儷黑 Pro"/>
              </a:rPr>
              <a:t>COST</a:t>
            </a:r>
            <a:endParaRPr lang="en-US" sz="1050" b="1" dirty="0">
              <a:solidFill>
                <a:prstClr val="white"/>
              </a:solidFill>
              <a:ea typeface="儷黑 Pro"/>
              <a:cs typeface="儷黑 Pro"/>
            </a:endParaRPr>
          </a:p>
        </p:txBody>
      </p:sp>
      <p:sp>
        <p:nvSpPr>
          <p:cNvPr id="96" name="Rectangle 95"/>
          <p:cNvSpPr/>
          <p:nvPr/>
        </p:nvSpPr>
        <p:spPr>
          <a:xfrm>
            <a:off x="1708478" y="4126059"/>
            <a:ext cx="6367809" cy="807891"/>
          </a:xfrm>
          <a:prstGeom prst="rect">
            <a:avLst/>
          </a:prstGeom>
        </p:spPr>
        <p:txBody>
          <a:bodyPr wrap="square" lIns="68558" tIns="34279" rIns="68558" bIns="34279">
            <a:spAutoFit/>
          </a:bodyPr>
          <a:lstStyle/>
          <a:p>
            <a:pPr algn="ctr" defTabSz="685547"/>
            <a:r>
              <a:rPr kumimoji="1" lang="zh-TW" altLang="en-US" sz="1200" b="1" dirty="0">
                <a:ln w="3175">
                  <a:noFill/>
                </a:ln>
                <a:solidFill>
                  <a:prstClr val="white"/>
                </a:solidFill>
                <a:ea typeface="儷黑 Pro"/>
                <a:cs typeface="儷黑 Pro"/>
              </a:rPr>
              <a:t>革</a:t>
            </a:r>
            <a:r>
              <a:rPr kumimoji="1" lang="zh-TW" altLang="en-US" sz="1200" b="1" dirty="0" smtClean="0">
                <a:ln w="3175">
                  <a:noFill/>
                </a:ln>
                <a:solidFill>
                  <a:prstClr val="white"/>
                </a:solidFill>
                <a:ea typeface="儷黑 Pro"/>
                <a:cs typeface="儷黑 Pro"/>
              </a:rPr>
              <a:t>新</a:t>
            </a:r>
            <a:r>
              <a:rPr kumimoji="1" lang="zh-TW" altLang="en-US" sz="1200" b="1" dirty="0">
                <a:ln w="3175">
                  <a:noFill/>
                </a:ln>
                <a:solidFill>
                  <a:prstClr val="white"/>
                </a:solidFill>
                <a:ea typeface="儷黑 Pro"/>
                <a:cs typeface="儷黑 Pro"/>
              </a:rPr>
              <a:t>的機會：</a:t>
            </a:r>
          </a:p>
          <a:p>
            <a:pPr algn="ctr" defTabSz="685547"/>
            <a:r>
              <a:rPr kumimoji="1" lang="zh-TW" altLang="en-US" sz="1400" b="1" dirty="0">
                <a:ln w="3175">
                  <a:noFill/>
                </a:ln>
                <a:solidFill>
                  <a:prstClr val="white"/>
                </a:solidFill>
                <a:ea typeface="儷黑 Pro"/>
                <a:cs typeface="儷黑 Pro"/>
              </a:rPr>
              <a:t>即</a:t>
            </a:r>
            <a:r>
              <a:rPr kumimoji="1" lang="zh-TW" altLang="en-US" sz="1400" b="1" dirty="0" smtClean="0">
                <a:ln w="3175">
                  <a:noFill/>
                </a:ln>
                <a:solidFill>
                  <a:prstClr val="white"/>
                </a:solidFill>
                <a:ea typeface="儷黑 Pro"/>
                <a:cs typeface="儷黑 Pro"/>
              </a:rPr>
              <a:t>時直接送</a:t>
            </a:r>
            <a:r>
              <a:rPr kumimoji="1" lang="zh-TW" altLang="en-US" sz="1400" b="1" dirty="0">
                <a:ln w="3175">
                  <a:noFill/>
                </a:ln>
                <a:solidFill>
                  <a:prstClr val="white"/>
                </a:solidFill>
                <a:ea typeface="儷黑 Pro"/>
                <a:cs typeface="儷黑 Pro"/>
              </a:rPr>
              <a:t>貨以減</a:t>
            </a:r>
            <a:r>
              <a:rPr kumimoji="1" lang="zh-TW" altLang="en-US" sz="1400" b="1" dirty="0" smtClean="0">
                <a:ln w="3175">
                  <a:noFill/>
                </a:ln>
                <a:solidFill>
                  <a:prstClr val="white"/>
                </a:solidFill>
                <a:ea typeface="儷黑 Pro"/>
                <a:cs typeface="儷黑 Pro"/>
              </a:rPr>
              <a:t>低成本</a:t>
            </a:r>
            <a:endParaRPr kumimoji="1" lang="zh-TW" altLang="en-US" sz="1400" b="1" dirty="0">
              <a:ln w="3175">
                <a:noFill/>
              </a:ln>
              <a:solidFill>
                <a:prstClr val="white"/>
              </a:solidFill>
              <a:ea typeface="儷黑 Pro"/>
              <a:cs typeface="儷黑 Pro"/>
            </a:endParaRPr>
          </a:p>
          <a:p>
            <a:pPr algn="ctr" defTabSz="685547"/>
            <a:r>
              <a:rPr kumimoji="1" lang="en-US" altLang="zh-TW" sz="1000" dirty="0" smtClean="0">
                <a:solidFill>
                  <a:prstClr val="white"/>
                </a:solidFill>
                <a:ea typeface="儷黑 Pro"/>
                <a:cs typeface="儷黑 Pro"/>
              </a:rPr>
              <a:t>The </a:t>
            </a:r>
            <a:r>
              <a:rPr kumimoji="1" lang="en-US" altLang="zh-TW" sz="1000" dirty="0">
                <a:solidFill>
                  <a:prstClr val="white"/>
                </a:solidFill>
                <a:ea typeface="儷黑 Pro"/>
                <a:cs typeface="儷黑 Pro"/>
              </a:rPr>
              <a:t>opportunity for innovation</a:t>
            </a:r>
            <a:r>
              <a:rPr kumimoji="1" lang="zh-TW" altLang="en-US" sz="1000" dirty="0">
                <a:solidFill>
                  <a:prstClr val="white"/>
                </a:solidFill>
                <a:ea typeface="儷黑 Pro"/>
                <a:cs typeface="儷黑 Pro"/>
              </a:rPr>
              <a:t>：</a:t>
            </a:r>
            <a:endParaRPr kumimoji="1" lang="en-US" altLang="zh-TW" sz="1000" dirty="0">
              <a:solidFill>
                <a:prstClr val="white"/>
              </a:solidFill>
              <a:ea typeface="儷黑 Pro"/>
              <a:cs typeface="儷黑 Pro"/>
            </a:endParaRPr>
          </a:p>
          <a:p>
            <a:pPr algn="ctr" defTabSz="685547"/>
            <a:r>
              <a:rPr kumimoji="1" lang="en-US" altLang="zh-TW" sz="1200" b="1" dirty="0">
                <a:ln w="3175">
                  <a:noFill/>
                </a:ln>
                <a:solidFill>
                  <a:prstClr val="white"/>
                </a:solidFill>
                <a:ea typeface="儷黑 Pro"/>
                <a:cs typeface="儷黑 Pro"/>
              </a:rPr>
              <a:t>Transfer the product once to cut </a:t>
            </a:r>
            <a:r>
              <a:rPr kumimoji="1" lang="en-US" altLang="zh-TW" sz="1200" b="1" dirty="0" smtClean="0">
                <a:ln w="3175">
                  <a:noFill/>
                </a:ln>
                <a:solidFill>
                  <a:prstClr val="white"/>
                </a:solidFill>
                <a:ea typeface="儷黑 Pro"/>
                <a:cs typeface="儷黑 Pro"/>
              </a:rPr>
              <a:t>costs</a:t>
            </a:r>
            <a:endParaRPr kumimoji="1" lang="en-US" altLang="zh-TW" sz="1200" b="1" dirty="0">
              <a:ln w="3175">
                <a:noFill/>
              </a:ln>
              <a:solidFill>
                <a:prstClr val="white"/>
              </a:solidFill>
              <a:ea typeface="儷黑 Pro"/>
              <a:cs typeface="儷黑 Pro"/>
            </a:endParaRPr>
          </a:p>
        </p:txBody>
      </p:sp>
      <p:sp>
        <p:nvSpPr>
          <p:cNvPr id="97" name="Rectangle 50"/>
          <p:cNvSpPr>
            <a:spLocks noChangeArrowheads="1"/>
          </p:cNvSpPr>
          <p:nvPr/>
        </p:nvSpPr>
        <p:spPr bwMode="auto">
          <a:xfrm>
            <a:off x="-454798" y="50728"/>
            <a:ext cx="9217798" cy="145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58" tIns="34279" rIns="68558" bIns="34279">
            <a:spAutoFit/>
          </a:bodyPr>
          <a:lstStyle/>
          <a:p>
            <a:pPr algn="ctr" defTabSz="685547"/>
            <a:r>
              <a:rPr kumimoji="1" lang="zh-TW" altLang="en-US" sz="3300" dirty="0" smtClean="0">
                <a:ln w="3175">
                  <a:noFill/>
                </a:ln>
                <a:solidFill>
                  <a:prstClr val="white"/>
                </a:solidFill>
                <a:ea typeface="儷黑 Pro"/>
                <a:cs typeface="儷黑 Pro"/>
              </a:rPr>
              <a:t>傳統現貨巿場 </a:t>
            </a:r>
            <a:r>
              <a:rPr kumimoji="1" lang="en-US" altLang="zh-TW" sz="3300" dirty="0" smtClean="0">
                <a:ln w="3175">
                  <a:noFill/>
                </a:ln>
                <a:solidFill>
                  <a:prstClr val="white"/>
                </a:solidFill>
                <a:ea typeface="儷黑 Pro"/>
                <a:cs typeface="儷黑 Pro"/>
              </a:rPr>
              <a:t>–</a:t>
            </a:r>
            <a:r>
              <a:rPr kumimoji="1" lang="zh-TW" altLang="en-US" sz="3300" dirty="0" smtClean="0">
                <a:ln w="3175">
                  <a:noFill/>
                </a:ln>
                <a:solidFill>
                  <a:prstClr val="white"/>
                </a:solidFill>
                <a:ea typeface="儷黑 Pro"/>
                <a:cs typeface="儷黑 Pro"/>
              </a:rPr>
              <a:t> </a:t>
            </a:r>
            <a:r>
              <a:rPr kumimoji="1" lang="zh-TW" altLang="en-US" sz="2400" dirty="0">
                <a:ln w="3175">
                  <a:noFill/>
                </a:ln>
                <a:solidFill>
                  <a:prstClr val="white"/>
                </a:solidFill>
                <a:ea typeface="儷黑 Pro"/>
                <a:cs typeface="儷黑 Pro"/>
              </a:rPr>
              <a:t>以</a:t>
            </a:r>
            <a:r>
              <a:rPr kumimoji="1" lang="zh-TW" altLang="en-US" sz="2400" dirty="0" smtClean="0">
                <a:ln w="3175">
                  <a:noFill/>
                </a:ln>
                <a:solidFill>
                  <a:prstClr val="white"/>
                </a:solidFill>
                <a:ea typeface="儷黑 Pro"/>
                <a:cs typeface="儷黑 Pro"/>
              </a:rPr>
              <a:t>實體商店建立大</a:t>
            </a:r>
            <a:r>
              <a:rPr kumimoji="1" lang="zh-TW" altLang="en-US" sz="2400" dirty="0">
                <a:ln w="3175">
                  <a:noFill/>
                </a:ln>
                <a:solidFill>
                  <a:prstClr val="white"/>
                </a:solidFill>
                <a:ea typeface="儷黑 Pro"/>
                <a:cs typeface="儷黑 Pro"/>
              </a:rPr>
              <a:t>眾行銷</a:t>
            </a:r>
            <a:endParaRPr kumimoji="1" lang="en-US" altLang="zh-TW" sz="2400" dirty="0" smtClean="0">
              <a:ln w="3175">
                <a:noFill/>
              </a:ln>
              <a:solidFill>
                <a:prstClr val="white"/>
              </a:solidFill>
              <a:ea typeface="儷黑 Pro"/>
              <a:cs typeface="儷黑 Pro"/>
            </a:endParaRPr>
          </a:p>
          <a:p>
            <a:pPr algn="ctr" defTabSz="685547"/>
            <a:r>
              <a:rPr kumimoji="1" lang="en-US" altLang="zh-TW" sz="3300" dirty="0" smtClean="0">
                <a:ln w="3175">
                  <a:noFill/>
                </a:ln>
                <a:solidFill>
                  <a:prstClr val="white"/>
                </a:solidFill>
                <a:ea typeface="儷黑 Pro"/>
                <a:cs typeface="儷黑 Pro"/>
              </a:rPr>
              <a:t>T</a:t>
            </a:r>
            <a:r>
              <a:rPr kumimoji="1" lang="en-US" altLang="zh-TW" sz="3000" dirty="0" smtClean="0">
                <a:ln w="3175">
                  <a:noFill/>
                </a:ln>
                <a:solidFill>
                  <a:prstClr val="white"/>
                </a:solidFill>
                <a:ea typeface="儷黑 Pro"/>
                <a:cs typeface="儷黑 Pro"/>
              </a:rPr>
              <a:t>raditional </a:t>
            </a:r>
            <a:r>
              <a:rPr kumimoji="1" lang="en-US" altLang="zh-TW" sz="3000" dirty="0">
                <a:ln w="3175">
                  <a:noFill/>
                </a:ln>
                <a:solidFill>
                  <a:prstClr val="white"/>
                </a:solidFill>
                <a:ea typeface="儷黑 Pro"/>
                <a:cs typeface="儷黑 Pro"/>
              </a:rPr>
              <a:t>Physical Market </a:t>
            </a:r>
          </a:p>
          <a:p>
            <a:pPr algn="ctr" defTabSz="685547"/>
            <a:r>
              <a:rPr kumimoji="1" lang="en-US" altLang="zh-TW" sz="2400" dirty="0">
                <a:ln w="3175">
                  <a:noFill/>
                </a:ln>
                <a:solidFill>
                  <a:prstClr val="white"/>
                </a:solidFill>
                <a:ea typeface="儷黑 Pro"/>
                <a:cs typeface="儷黑 Pro"/>
              </a:rPr>
              <a:t>Establishment Mass Marketing with Brick &amp; Mortar</a:t>
            </a:r>
            <a:endParaRPr kumimoji="1" lang="zh-TW" altLang="en-US" sz="2400" dirty="0">
              <a:ln w="3175">
                <a:noFill/>
              </a:ln>
              <a:solidFill>
                <a:prstClr val="white"/>
              </a:solidFill>
              <a:ea typeface="儷黑 Pro"/>
              <a:cs typeface="儷黑 Pro"/>
            </a:endParaRPr>
          </a:p>
        </p:txBody>
      </p:sp>
    </p:spTree>
    <p:extLst>
      <p:ext uri="{BB962C8B-B14F-4D97-AF65-F5344CB8AC3E}">
        <p14:creationId xmlns:p14="http://schemas.microsoft.com/office/powerpoint/2010/main" val="4023488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1500"/>
                            </p:stCondLst>
                            <p:childTnLst>
                              <p:par>
                                <p:cTn id="22" presetID="0" presetClass="path" presetSubtype="0" accel="50000" decel="50000" fill="hold" nodeType="afterEffect">
                                  <p:stCondLst>
                                    <p:cond delay="0"/>
                                  </p:stCondLst>
                                  <p:childTnLst>
                                    <p:animMotion origin="layout" path="M 0.00052 0.00254 L 0.30712 -0.02616 " pathEditMode="relative" ptsTypes="AA">
                                      <p:cBhvr>
                                        <p:cTn id="23" dur="2000" fill="hold"/>
                                        <p:tgtEl>
                                          <p:spTgt spid="2"/>
                                        </p:tgtEl>
                                        <p:attrNameLst>
                                          <p:attrName>ppt_x</p:attrName>
                                          <p:attrName>ppt_y</p:attrName>
                                        </p:attrNameLst>
                                      </p:cBhvr>
                                    </p:animMotion>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2"/>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7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childTnLst>
                                </p:cTn>
                              </p:par>
                            </p:childTnLst>
                          </p:cTn>
                        </p:par>
                        <p:par>
                          <p:cTn id="44" fill="hold">
                            <p:stCondLst>
                              <p:cond delay="0"/>
                            </p:stCondLst>
                            <p:childTnLst>
                              <p:par>
                                <p:cTn id="45" presetID="10" presetClass="entr" presetSubtype="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childTnLst>
                          </p:cTn>
                        </p:par>
                        <p:par>
                          <p:cTn id="57" fill="hold">
                            <p:stCondLst>
                              <p:cond delay="500"/>
                            </p:stCondLst>
                            <p:childTnLst>
                              <p:par>
                                <p:cTn id="58" presetID="0" presetClass="path" presetSubtype="0" accel="50000" decel="50000" fill="hold" nodeType="afterEffect">
                                  <p:stCondLst>
                                    <p:cond delay="0"/>
                                  </p:stCondLst>
                                  <p:childTnLst>
                                    <p:animMotion origin="layout" path="M 0.00325 0.00301 L 0.25866 -0.11042 " pathEditMode="relative" ptsTypes="AA">
                                      <p:cBhvr>
                                        <p:cTn id="59" dur="2000" fill="hold"/>
                                        <p:tgtEl>
                                          <p:spTgt spid="73"/>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5.41808E-7 0.00301 L 0.21347 -0.03796 " pathEditMode="relative" ptsTypes="AA">
                                      <p:cBhvr>
                                        <p:cTn id="61" dur="2000" fill="hold"/>
                                        <p:tgtEl>
                                          <p:spTgt spid="74"/>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0.00169 0.00393 L 0.26321 -0.03403 " pathEditMode="relative" ptsTypes="AA">
                                      <p:cBhvr>
                                        <p:cTn id="63" dur="2000" fill="hold"/>
                                        <p:tgtEl>
                                          <p:spTgt spid="75"/>
                                        </p:tgtEl>
                                        <p:attrNameLst>
                                          <p:attrName>ppt_x</p:attrName>
                                          <p:attrName>ppt_y</p:attrName>
                                        </p:attrNameLst>
                                      </p:cBhvr>
                                    </p:animMotion>
                                  </p:childTnLst>
                                </p:cTn>
                              </p:par>
                              <p:par>
                                <p:cTn id="64" presetID="0" presetClass="path" presetSubtype="0" accel="50000" decel="50000" fill="hold" nodeType="withEffect">
                                  <p:stCondLst>
                                    <p:cond delay="0"/>
                                  </p:stCondLst>
                                  <p:childTnLst>
                                    <p:animMotion origin="layout" path="M 5.41808E-7 0.00092 L 0.21347 0.04259 " pathEditMode="relative" ptsTypes="AA">
                                      <p:cBhvr>
                                        <p:cTn id="65" dur="2000" fill="hold"/>
                                        <p:tgtEl>
                                          <p:spTgt spid="76"/>
                                        </p:tgtEl>
                                        <p:attrNameLst>
                                          <p:attrName>ppt_x</p:attrName>
                                          <p:attrName>ppt_y</p:attrName>
                                        </p:attrNameLst>
                                      </p:cBhvr>
                                    </p:animMotion>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74"/>
                                        </p:tgtEl>
                                        <p:attrNameLst>
                                          <p:attrName>style.visibility</p:attrName>
                                        </p:attrNameLst>
                                      </p:cBhvr>
                                      <p:to>
                                        <p:strVal val="hidden"/>
                                      </p:to>
                                    </p:set>
                                  </p:childTnLst>
                                </p:cTn>
                              </p:par>
                            </p:childTnLst>
                          </p:cTn>
                        </p:par>
                        <p:par>
                          <p:cTn id="70" fill="hold">
                            <p:stCondLst>
                              <p:cond delay="0"/>
                            </p:stCondLst>
                            <p:childTnLst>
                              <p:par>
                                <p:cTn id="71" presetID="22" presetClass="entr" presetSubtype="8" fill="hold" grpId="0"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left)">
                                      <p:cBhvr>
                                        <p:cTn id="73" dur="500"/>
                                        <p:tgtEl>
                                          <p:spTgt spid="92"/>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500"/>
                                        <p:tgtEl>
                                          <p:spTgt spid="93"/>
                                        </p:tgtEl>
                                      </p:cBhvr>
                                    </p:animEffect>
                                  </p:childTnLst>
                                </p:cTn>
                              </p:par>
                              <p:par>
                                <p:cTn id="78" presetID="1" presetClass="entr" presetSubtype="0" fill="hold" nodeType="with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childTnLst>
                          </p:cTn>
                        </p:par>
                        <p:par>
                          <p:cTn id="80" fill="hold">
                            <p:stCondLst>
                              <p:cond delay="1000"/>
                            </p:stCondLst>
                            <p:childTnLst>
                              <p:par>
                                <p:cTn id="81" presetID="0" presetClass="path" presetSubtype="0" accel="50000" decel="50000" fill="hold" nodeType="afterEffect">
                                  <p:stCondLst>
                                    <p:cond delay="0"/>
                                  </p:stCondLst>
                                  <p:childTnLst>
                                    <p:animMotion origin="layout" path="M -0.00157 0.00255 L 0.17114 0.04398 " pathEditMode="relative" ptsTypes="AA">
                                      <p:cBhvr>
                                        <p:cTn id="82" dur="2000" fill="hold"/>
                                        <p:tgtEl>
                                          <p:spTgt spid="87"/>
                                        </p:tgtEl>
                                        <p:attrNameLst>
                                          <p:attrName>ppt_x</p:attrName>
                                          <p:attrName>ppt_y</p:attrName>
                                        </p:attrNameLst>
                                      </p:cBhvr>
                                    </p:animMotion>
                                  </p:childTnLst>
                                </p:cTn>
                              </p:par>
                              <p:par>
                                <p:cTn id="83" presetID="10" presetClass="entr" presetSubtype="0"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500"/>
                                        <p:tgtEl>
                                          <p:spTgt spid="89"/>
                                        </p:tgtEl>
                                      </p:cBhvr>
                                    </p:animEffect>
                                  </p:childTnLst>
                                </p:cTn>
                              </p:par>
                            </p:childTnLst>
                          </p:cTn>
                        </p:par>
                        <p:par>
                          <p:cTn id="86" fill="hold">
                            <p:stCondLst>
                              <p:cond delay="3000"/>
                            </p:stCondLst>
                            <p:childTnLst>
                              <p:par>
                                <p:cTn id="87" presetID="37" presetClass="path" presetSubtype="0" accel="50000" decel="50000" fill="hold" grpId="1" nodeType="afterEffect">
                                  <p:stCondLst>
                                    <p:cond delay="0"/>
                                  </p:stCondLst>
                                  <p:childTnLst>
                                    <p:animMotion origin="layout" path="M -3.08935E-6 -3.7037E-7 L -0.10966 -0.08148 C -0.13271 -0.1 -0.1671 -0.10972 -0.20304 -0.10972 C -0.24407 -0.10972 -0.27689 -0.1 -0.29968 -0.08148 L -0.40948 -3.7037E-7 " pathEditMode="relative" rAng="0" ptsTypes="AAAAA">
                                      <p:cBhvr>
                                        <p:cTn id="88" dur="2000" fill="hold"/>
                                        <p:tgtEl>
                                          <p:spTgt spid="89"/>
                                        </p:tgtEl>
                                        <p:attrNameLst>
                                          <p:attrName>ppt_x</p:attrName>
                                          <p:attrName>ppt_y</p:attrName>
                                        </p:attrNameLst>
                                      </p:cBhvr>
                                      <p:rCtr x="-20474" y="-5486"/>
                                    </p:animMotion>
                                  </p:childTnLst>
                                </p:cTn>
                              </p:par>
                              <p:par>
                                <p:cTn id="89" presetID="10" presetClass="entr" presetSubtype="0"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fade">
                                      <p:cBhvr>
                                        <p:cTn id="91" dur="500"/>
                                        <p:tgtEl>
                                          <p:spTgt spid="90"/>
                                        </p:tgtEl>
                                      </p:cBhvr>
                                    </p:animEffect>
                                  </p:childTnLst>
                                </p:cTn>
                              </p:par>
                            </p:childTnLst>
                          </p:cTn>
                        </p:par>
                        <p:par>
                          <p:cTn id="92" fill="hold">
                            <p:stCondLst>
                              <p:cond delay="5000"/>
                            </p:stCondLst>
                            <p:childTnLst>
                              <p:par>
                                <p:cTn id="93" presetID="37" presetClass="path" presetSubtype="0" accel="50000" decel="50000" fill="hold" grpId="1" nodeType="afterEffect">
                                  <p:stCondLst>
                                    <p:cond delay="0"/>
                                  </p:stCondLst>
                                  <p:childTnLst>
                                    <p:animMotion origin="layout" path="M -0.02253 -0.00046 L -0.11943 -0.08194 C -0.13975 -0.10046 -0.17022 -0.11018 -0.20187 -0.11018 C -0.23808 -0.11018 -0.26725 -0.10046 -0.28731 -0.08194 L -0.38408 -0.00046 " pathEditMode="relative" rAng="0" ptsTypes="AAAAA">
                                      <p:cBhvr>
                                        <p:cTn id="94" dur="2000" fill="hold"/>
                                        <p:tgtEl>
                                          <p:spTgt spid="90"/>
                                        </p:tgtEl>
                                        <p:attrNameLst>
                                          <p:attrName>ppt_x</p:attrName>
                                          <p:attrName>ppt_y</p:attrName>
                                        </p:attrNameLst>
                                      </p:cBhvr>
                                      <p:rCtr x="-18078" y="-5486"/>
                                    </p:animMotion>
                                  </p:childTnLst>
                                </p:cTn>
                              </p:par>
                            </p:childTnLst>
                          </p:cTn>
                        </p:par>
                        <p:par>
                          <p:cTn id="95" fill="hold">
                            <p:stCondLst>
                              <p:cond delay="7000"/>
                            </p:stCondLst>
                            <p:childTnLst>
                              <p:par>
                                <p:cTn id="96" presetID="1" presetClass="exit" presetSubtype="0" fill="hold" grpId="2" nodeType="afterEffect">
                                  <p:stCondLst>
                                    <p:cond delay="0"/>
                                  </p:stCondLst>
                                  <p:childTnLst>
                                    <p:set>
                                      <p:cBhvr>
                                        <p:cTn id="97" dur="1" fill="hold">
                                          <p:stCondLst>
                                            <p:cond delay="0"/>
                                          </p:stCondLst>
                                        </p:cTn>
                                        <p:tgtEl>
                                          <p:spTgt spid="90"/>
                                        </p:tgtEl>
                                        <p:attrNameLst>
                                          <p:attrName>style.visibility</p:attrName>
                                        </p:attrNameLst>
                                      </p:cBhvr>
                                      <p:to>
                                        <p:strVal val="hidden"/>
                                      </p:to>
                                    </p:set>
                                  </p:childTnLst>
                                </p:cTn>
                              </p:par>
                              <p:par>
                                <p:cTn id="98" presetID="10" presetClass="entr" presetSubtype="0"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fade">
                                      <p:cBhvr>
                                        <p:cTn id="100" dur="500"/>
                                        <p:tgtEl>
                                          <p:spTgt spid="91"/>
                                        </p:tgtEl>
                                      </p:cBhvr>
                                    </p:animEffect>
                                  </p:childTnLst>
                                </p:cTn>
                              </p:par>
                            </p:childTnLst>
                          </p:cTn>
                        </p:par>
                      </p:childTnLst>
                    </p:cTn>
                  </p:par>
                  <p:par>
                    <p:cTn id="101" fill="hold">
                      <p:stCondLst>
                        <p:cond delay="indefinite"/>
                      </p:stCondLst>
                      <p:childTnLst>
                        <p:par>
                          <p:cTn id="102" fill="hold">
                            <p:stCondLst>
                              <p:cond delay="0"/>
                            </p:stCondLst>
                            <p:childTnLst>
                              <p:par>
                                <p:cTn id="103" presetID="37" presetClass="path" presetSubtype="0" accel="50000" decel="50000" fill="hold" grpId="1" nodeType="clickEffect">
                                  <p:stCondLst>
                                    <p:cond delay="0"/>
                                  </p:stCondLst>
                                  <p:childTnLst>
                                    <p:animMotion origin="layout" path="M -0.02266 -0.00046 L -0.11943 -0.08194 C -0.13975 -0.10046 -0.17023 -0.11018 -0.20187 -0.11018 C -0.23808 -0.11018 -0.26726 -0.10046 -0.28731 -0.08194 L -0.38408 -0.00046 " pathEditMode="relative" rAng="0" ptsTypes="AAAAA">
                                      <p:cBhvr>
                                        <p:cTn id="104" dur="2000" fill="hold"/>
                                        <p:tgtEl>
                                          <p:spTgt spid="91"/>
                                        </p:tgtEl>
                                        <p:attrNameLst>
                                          <p:attrName>ppt_x</p:attrName>
                                          <p:attrName>ppt_y</p:attrName>
                                        </p:attrNameLst>
                                      </p:cBhvr>
                                      <p:rCtr x="-18078" y="-5486"/>
                                    </p:animMotion>
                                  </p:childTnLst>
                                </p:cTn>
                              </p:par>
                              <p:par>
                                <p:cTn id="105" presetID="10" presetClass="entr" presetSubtype="0" fill="hold" grpId="0" nodeType="withEffect">
                                  <p:stCondLst>
                                    <p:cond delay="0"/>
                                  </p:stCondLst>
                                  <p:childTnLst>
                                    <p:set>
                                      <p:cBhvr>
                                        <p:cTn id="106" dur="1" fill="hold">
                                          <p:stCondLst>
                                            <p:cond delay="0"/>
                                          </p:stCondLst>
                                        </p:cTn>
                                        <p:tgtEl>
                                          <p:spTgt spid="96"/>
                                        </p:tgtEl>
                                        <p:attrNameLst>
                                          <p:attrName>style.visibility</p:attrName>
                                        </p:attrNameLst>
                                      </p:cBhvr>
                                      <p:to>
                                        <p:strVal val="visible"/>
                                      </p:to>
                                    </p:set>
                                    <p:animEffect transition="in" filter="fade">
                                      <p:cBhvr>
                                        <p:cTn id="10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92" grpId="0" animBg="1"/>
      <p:bldP spid="26" grpId="0" animBg="1"/>
      <p:bldP spid="41" grpId="0"/>
      <p:bldP spid="45" grpId="0"/>
      <p:bldP spid="65" grpId="0"/>
      <p:bldP spid="89" grpId="0" animBg="1"/>
      <p:bldP spid="89" grpId="1" animBg="1"/>
      <p:bldP spid="91" grpId="0" animBg="1"/>
      <p:bldP spid="91" grpId="1" animBg="1"/>
      <p:bldP spid="90" grpId="0" animBg="1"/>
      <p:bldP spid="90" grpId="1" animBg="1"/>
      <p:bldP spid="90" grpId="2" animBg="1"/>
      <p:bldP spid="93" grpId="0"/>
      <p:bldP spid="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616" y="-19878"/>
            <a:ext cx="9242564" cy="5178287"/>
          </a:xfrm>
          <a:prstGeom prst="rect">
            <a:avLst/>
          </a:prstGeom>
        </p:spPr>
      </p:pic>
      <p:sp>
        <p:nvSpPr>
          <p:cNvPr id="3" name="Rectangle 2"/>
          <p:cNvSpPr/>
          <p:nvPr/>
        </p:nvSpPr>
        <p:spPr>
          <a:xfrm>
            <a:off x="-57616" y="-19879"/>
            <a:ext cx="9242564" cy="5163379"/>
          </a:xfrm>
          <a:prstGeom prst="rect">
            <a:avLst/>
          </a:prstGeom>
          <a:solidFill>
            <a:schemeClr val="bg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a typeface="儷黑 Pro"/>
              <a:cs typeface="儷黑 Pro"/>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9336" y="2004245"/>
            <a:ext cx="6205330" cy="1035657"/>
          </a:xfrm>
          <a:prstGeom prst="rect">
            <a:avLst/>
          </a:prstGeom>
        </p:spPr>
      </p:pic>
      <p:sp>
        <p:nvSpPr>
          <p:cNvPr id="5" name="Rectangle 4"/>
          <p:cNvSpPr/>
          <p:nvPr/>
        </p:nvSpPr>
        <p:spPr>
          <a:xfrm>
            <a:off x="1130452" y="3144201"/>
            <a:ext cx="6883101" cy="657402"/>
          </a:xfrm>
          <a:prstGeom prst="rect">
            <a:avLst/>
          </a:prstGeom>
        </p:spPr>
        <p:txBody>
          <a:bodyPr wrap="square" lIns="68558" tIns="34279" rIns="68558" bIns="34279">
            <a:spAutoFit/>
          </a:bodyPr>
          <a:lstStyle/>
          <a:p>
            <a:pPr algn="ctr" defTabSz="685547" eaLnBrk="0" hangingPunct="0">
              <a:lnSpc>
                <a:spcPct val="90000"/>
              </a:lnSpc>
              <a:spcBef>
                <a:spcPct val="2000"/>
              </a:spcBef>
              <a:defRPr/>
            </a:pPr>
            <a:r>
              <a:rPr lang="en-US" altLang="zh-TW" sz="2100" dirty="0" smtClean="0">
                <a:ln w="3175">
                  <a:solidFill>
                    <a:srgbClr val="10A0C5"/>
                  </a:solidFill>
                </a:ln>
                <a:solidFill>
                  <a:srgbClr val="10A0C5"/>
                </a:solidFill>
                <a:ea typeface="儷黑 Pro"/>
                <a:cs typeface="儷黑 Pro"/>
              </a:rPr>
              <a:t>SHOP.COM</a:t>
            </a:r>
            <a:r>
              <a:rPr lang="zh-TW" altLang="en-US" sz="2100" dirty="0" smtClean="0">
                <a:ln w="3175">
                  <a:solidFill>
                    <a:srgbClr val="10A0C5"/>
                  </a:solidFill>
                </a:ln>
                <a:solidFill>
                  <a:srgbClr val="10A0C5"/>
                </a:solidFill>
                <a:ea typeface="儷黑 Pro"/>
                <a:cs typeface="儷黑 Pro"/>
              </a:rPr>
              <a:t>創造革新經營模式！</a:t>
            </a:r>
            <a:endParaRPr lang="en-US" altLang="zh-TW" sz="2100" dirty="0" smtClean="0">
              <a:ln w="3175">
                <a:solidFill>
                  <a:srgbClr val="10A0C5"/>
                </a:solidFill>
              </a:ln>
              <a:solidFill>
                <a:srgbClr val="10A0C5"/>
              </a:solidFill>
              <a:ea typeface="儷黑 Pro"/>
              <a:cs typeface="儷黑 Pro"/>
            </a:endParaRPr>
          </a:p>
          <a:p>
            <a:pPr algn="ctr" defTabSz="685547" eaLnBrk="0" hangingPunct="0">
              <a:lnSpc>
                <a:spcPct val="90000"/>
              </a:lnSpc>
              <a:spcBef>
                <a:spcPct val="2000"/>
              </a:spcBef>
              <a:defRPr/>
            </a:pPr>
            <a:r>
              <a:rPr lang="en-US" altLang="zh-TW" sz="2100" dirty="0" smtClean="0">
                <a:ln w="3175">
                  <a:solidFill>
                    <a:srgbClr val="10A0C5"/>
                  </a:solidFill>
                </a:ln>
                <a:solidFill>
                  <a:srgbClr val="10A0C5"/>
                </a:solidFill>
                <a:ea typeface="儷黑 Pro"/>
                <a:cs typeface="儷黑 Pro"/>
              </a:rPr>
              <a:t>shop.com </a:t>
            </a:r>
            <a:r>
              <a:rPr lang="en-US" altLang="zh-TW" sz="2100" dirty="0">
                <a:ln w="3175">
                  <a:solidFill>
                    <a:srgbClr val="10A0C5"/>
                  </a:solidFill>
                </a:ln>
                <a:solidFill>
                  <a:srgbClr val="10A0C5"/>
                </a:solidFill>
                <a:ea typeface="儷黑 Pro"/>
                <a:cs typeface="儷黑 Pro"/>
              </a:rPr>
              <a:t>innovates new business model once again</a:t>
            </a:r>
            <a:r>
              <a:rPr lang="en-US" altLang="zh-TW" sz="2100" dirty="0" smtClean="0">
                <a:ln w="3175">
                  <a:solidFill>
                    <a:srgbClr val="10A0C5"/>
                  </a:solidFill>
                </a:ln>
                <a:solidFill>
                  <a:srgbClr val="10A0C5"/>
                </a:solidFill>
                <a:ea typeface="儷黑 Pro"/>
                <a:cs typeface="儷黑 Pro"/>
              </a:rPr>
              <a:t>!</a:t>
            </a:r>
          </a:p>
        </p:txBody>
      </p:sp>
    </p:spTree>
    <p:extLst>
      <p:ext uri="{BB962C8B-B14F-4D97-AF65-F5344CB8AC3E}">
        <p14:creationId xmlns:p14="http://schemas.microsoft.com/office/powerpoint/2010/main" val="840748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The New MacBook_Silver.png"/>
          <p:cNvPicPr>
            <a:picLocks noChangeAspect="1"/>
          </p:cNvPicPr>
          <p:nvPr/>
        </p:nvPicPr>
        <p:blipFill>
          <a:blip r:embed="rId3" cstate="screen">
            <a:alphaModFix amt="51000"/>
            <a:extLst>
              <a:ext uri="{28A0092B-C50C-407E-A947-70E740481C1C}">
                <a14:useLocalDpi xmlns:a14="http://schemas.microsoft.com/office/drawing/2010/main"/>
              </a:ext>
            </a:extLst>
          </a:blip>
          <a:stretch>
            <a:fillRect/>
          </a:stretch>
        </p:blipFill>
        <p:spPr>
          <a:xfrm>
            <a:off x="3445709" y="2576901"/>
            <a:ext cx="2211987" cy="1378317"/>
          </a:xfrm>
          <a:prstGeom prst="rect">
            <a:avLst/>
          </a:prstGeom>
        </p:spPr>
      </p:pic>
      <p:sp>
        <p:nvSpPr>
          <p:cNvPr id="43" name="TextBox 42"/>
          <p:cNvSpPr txBox="1"/>
          <p:nvPr/>
        </p:nvSpPr>
        <p:spPr>
          <a:xfrm>
            <a:off x="933752" y="742950"/>
            <a:ext cx="2419048" cy="738664"/>
          </a:xfrm>
          <a:prstGeom prst="rect">
            <a:avLst/>
          </a:prstGeom>
          <a:noFill/>
        </p:spPr>
        <p:txBody>
          <a:bodyPr wrap="square" rtlCol="0">
            <a:spAutoFit/>
          </a:bodyPr>
          <a:lstStyle/>
          <a:p>
            <a:pPr algn="ctr" defTabSz="457200"/>
            <a:r>
              <a:rPr lang="zh-TW" altLang="en-US" sz="1100" b="1" dirty="0" smtClean="0">
                <a:solidFill>
                  <a:prstClr val="white"/>
                </a:solidFill>
                <a:ea typeface="儷黑 Pro"/>
                <a:cs typeface="儷黑 Pro"/>
              </a:rPr>
              <a:t>網站儲存空間租金</a:t>
            </a:r>
            <a:endParaRPr lang="en-US" altLang="zh-TW" sz="1100" b="1" dirty="0" smtClean="0">
              <a:solidFill>
                <a:prstClr val="white"/>
              </a:solidFill>
              <a:ea typeface="儷黑 Pro"/>
              <a:cs typeface="儷黑 Pro"/>
            </a:endParaRPr>
          </a:p>
          <a:p>
            <a:pPr algn="ctr" defTabSz="457200"/>
            <a:r>
              <a:rPr lang="zh-TW" altLang="en-US" sz="1100" b="1" dirty="0" smtClean="0">
                <a:solidFill>
                  <a:prstClr val="white"/>
                </a:solidFill>
                <a:ea typeface="儷黑 Pro"/>
                <a:cs typeface="儷黑 Pro"/>
              </a:rPr>
              <a:t>會員年費</a:t>
            </a:r>
            <a:r>
              <a:rPr lang="en-US" altLang="zh-TW" sz="1100" b="1" dirty="0" smtClean="0">
                <a:solidFill>
                  <a:prstClr val="white"/>
                </a:solidFill>
                <a:ea typeface="儷黑 Pro"/>
                <a:cs typeface="儷黑 Pro"/>
              </a:rPr>
              <a:t>/</a:t>
            </a:r>
            <a:r>
              <a:rPr lang="zh-TW" altLang="en-US" sz="1100" b="1" dirty="0" smtClean="0">
                <a:solidFill>
                  <a:prstClr val="white"/>
                </a:solidFill>
                <a:ea typeface="儷黑 Pro"/>
                <a:cs typeface="儷黑 Pro"/>
              </a:rPr>
              <a:t>服務費</a:t>
            </a:r>
            <a:endParaRPr lang="en-US" altLang="zh-TW" sz="1100" b="1" dirty="0" smtClean="0">
              <a:solidFill>
                <a:prstClr val="white"/>
              </a:solidFill>
              <a:ea typeface="儷黑 Pro"/>
              <a:cs typeface="儷黑 Pro"/>
            </a:endParaRPr>
          </a:p>
          <a:p>
            <a:pPr algn="ctr" defTabSz="457200"/>
            <a:r>
              <a:rPr lang="en-US" sz="1000" b="1" dirty="0" smtClean="0">
                <a:solidFill>
                  <a:prstClr val="white"/>
                </a:solidFill>
                <a:ea typeface="儷黑 Pro"/>
                <a:cs typeface="儷黑 Pro"/>
              </a:rPr>
              <a:t>Internet </a:t>
            </a:r>
            <a:r>
              <a:rPr lang="en-US" sz="1000" b="1" dirty="0">
                <a:solidFill>
                  <a:prstClr val="white"/>
                </a:solidFill>
                <a:ea typeface="儷黑 Pro"/>
                <a:cs typeface="儷黑 Pro"/>
              </a:rPr>
              <a:t>Mall site Space Rent</a:t>
            </a:r>
            <a:br>
              <a:rPr lang="en-US" sz="1000" b="1" dirty="0">
                <a:solidFill>
                  <a:prstClr val="white"/>
                </a:solidFill>
                <a:ea typeface="儷黑 Pro"/>
                <a:cs typeface="儷黑 Pro"/>
              </a:rPr>
            </a:br>
            <a:r>
              <a:rPr lang="en-US" sz="1000" b="1" dirty="0">
                <a:solidFill>
                  <a:prstClr val="white"/>
                </a:solidFill>
                <a:ea typeface="儷黑 Pro"/>
                <a:cs typeface="儷黑 Pro"/>
              </a:rPr>
              <a:t>Annual Membership Fee or Service Fee</a:t>
            </a:r>
          </a:p>
        </p:txBody>
      </p:sp>
      <p:sp>
        <p:nvSpPr>
          <p:cNvPr id="77" name="TextBox 76"/>
          <p:cNvSpPr txBox="1"/>
          <p:nvPr/>
        </p:nvSpPr>
        <p:spPr>
          <a:xfrm>
            <a:off x="7431062" y="595268"/>
            <a:ext cx="2017738" cy="300082"/>
          </a:xfrm>
          <a:prstGeom prst="rect">
            <a:avLst/>
          </a:prstGeom>
          <a:noFill/>
        </p:spPr>
        <p:txBody>
          <a:bodyPr wrap="square" rtlCol="0">
            <a:spAutoFit/>
          </a:bodyPr>
          <a:lstStyle/>
          <a:p>
            <a:pPr algn="ctr" defTabSz="457200"/>
            <a:r>
              <a:rPr lang="zh-TW" altLang="en-US" sz="1350" b="1" dirty="0" smtClean="0">
                <a:solidFill>
                  <a:prstClr val="white"/>
                </a:solidFill>
                <a:ea typeface="儷黑 Pro"/>
                <a:cs typeface="儷黑 Pro"/>
              </a:rPr>
              <a:t>顧客</a:t>
            </a:r>
            <a:r>
              <a:rPr lang="en-US" sz="1350" b="1" dirty="0" smtClean="0">
                <a:solidFill>
                  <a:prstClr val="white"/>
                </a:solidFill>
                <a:ea typeface="儷黑 Pro"/>
                <a:cs typeface="儷黑 Pro"/>
              </a:rPr>
              <a:t>Consumer</a:t>
            </a:r>
            <a:endParaRPr lang="en-US" sz="1050" b="1" dirty="0">
              <a:solidFill>
                <a:prstClr val="white"/>
              </a:solidFill>
              <a:ea typeface="儷黑 Pro"/>
              <a:cs typeface="儷黑 Pro"/>
            </a:endParaRPr>
          </a:p>
        </p:txBody>
      </p:sp>
      <p:pic>
        <p:nvPicPr>
          <p:cNvPr id="78" name="Picture 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0659" y="828148"/>
            <a:ext cx="339914" cy="840236"/>
          </a:xfrm>
          <a:prstGeom prst="rect">
            <a:avLst/>
          </a:prstGeom>
        </p:spPr>
      </p:pic>
      <p:pic>
        <p:nvPicPr>
          <p:cNvPr id="79" name="Picture 7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2385" y="855816"/>
            <a:ext cx="236990" cy="840236"/>
          </a:xfrm>
          <a:prstGeom prst="rect">
            <a:avLst/>
          </a:prstGeom>
        </p:spPr>
      </p:pic>
      <p:pic>
        <p:nvPicPr>
          <p:cNvPr id="80" name="Picture 7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64190" y="1706174"/>
            <a:ext cx="257933" cy="840236"/>
          </a:xfrm>
          <a:prstGeom prst="rect">
            <a:avLst/>
          </a:prstGeom>
        </p:spPr>
      </p:pic>
      <p:pic>
        <p:nvPicPr>
          <p:cNvPr id="81" name="Picture 8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50524" y="1706174"/>
            <a:ext cx="212566" cy="840236"/>
          </a:xfrm>
          <a:prstGeom prst="rect">
            <a:avLst/>
          </a:prstGeom>
        </p:spPr>
      </p:pic>
      <p:pic>
        <p:nvPicPr>
          <p:cNvPr id="82" name="Picture 8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49990" y="2584201"/>
            <a:ext cx="272134" cy="840236"/>
          </a:xfrm>
          <a:prstGeom prst="rect">
            <a:avLst/>
          </a:prstGeom>
        </p:spPr>
      </p:pic>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90957" y="2572662"/>
            <a:ext cx="303036" cy="840236"/>
          </a:xfrm>
          <a:prstGeom prst="rect">
            <a:avLst/>
          </a:prstGeom>
        </p:spPr>
      </p:pic>
      <p:pic>
        <p:nvPicPr>
          <p:cNvPr id="84" name="Picture 8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39292" y="3500017"/>
            <a:ext cx="282831" cy="840236"/>
          </a:xfrm>
          <a:prstGeom prst="rect">
            <a:avLst/>
          </a:prstGeom>
        </p:spPr>
      </p:pic>
      <p:pic>
        <p:nvPicPr>
          <p:cNvPr id="85" name="Picture 8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40144" y="3511679"/>
            <a:ext cx="263604" cy="840236"/>
          </a:xfrm>
          <a:prstGeom prst="rect">
            <a:avLst/>
          </a:prstGeom>
        </p:spPr>
      </p:pic>
      <p:sp>
        <p:nvSpPr>
          <p:cNvPr id="97" name="Rectangle 50"/>
          <p:cNvSpPr>
            <a:spLocks noChangeArrowheads="1"/>
          </p:cNvSpPr>
          <p:nvPr/>
        </p:nvSpPr>
        <p:spPr bwMode="auto">
          <a:xfrm>
            <a:off x="1190" y="-32675"/>
            <a:ext cx="9141620" cy="62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58" tIns="34279" rIns="68558" bIns="34279">
            <a:spAutoFit/>
          </a:bodyPr>
          <a:lstStyle/>
          <a:p>
            <a:pPr algn="ctr" defTabSz="685547"/>
            <a:endParaRPr kumimoji="1" lang="en-US" altLang="zh-TW" sz="1200" dirty="0">
              <a:ln w="3175">
                <a:noFill/>
              </a:ln>
              <a:solidFill>
                <a:prstClr val="white"/>
              </a:solidFill>
              <a:ea typeface="儷黑 Pro"/>
              <a:cs typeface="儷黑 Pro"/>
            </a:endParaRPr>
          </a:p>
          <a:p>
            <a:pPr algn="ctr" defTabSz="685547"/>
            <a:r>
              <a:rPr kumimoji="1" lang="en-US" altLang="zh-TW" sz="1400" dirty="0" smtClean="0">
                <a:ln w="3175">
                  <a:noFill/>
                </a:ln>
                <a:solidFill>
                  <a:prstClr val="white"/>
                </a:solidFill>
                <a:ea typeface="儷黑 Pro"/>
                <a:cs typeface="儷黑 Pro"/>
              </a:rPr>
              <a:t>SHOP.COM</a:t>
            </a:r>
            <a:r>
              <a:rPr kumimoji="1" lang="zh-TW" altLang="en-US" sz="1400" dirty="0" smtClean="0">
                <a:ln w="3175">
                  <a:noFill/>
                </a:ln>
                <a:solidFill>
                  <a:prstClr val="white"/>
                </a:solidFill>
                <a:ea typeface="儷黑 Pro"/>
                <a:cs typeface="儷黑 Pro"/>
              </a:rPr>
              <a:t> 與消費者分享 </a:t>
            </a:r>
            <a:r>
              <a:rPr kumimoji="1" lang="en-US" altLang="zh-TW" sz="1400" dirty="0" smtClean="0">
                <a:ln w="3175">
                  <a:noFill/>
                </a:ln>
                <a:solidFill>
                  <a:prstClr val="white"/>
                </a:solidFill>
                <a:ea typeface="儷黑 Pro"/>
                <a:cs typeface="儷黑 Pro"/>
              </a:rPr>
              <a:t>-</a:t>
            </a:r>
            <a:r>
              <a:rPr kumimoji="1" lang="zh-TW" altLang="en-US" sz="1400" dirty="0" smtClean="0">
                <a:ln w="3175">
                  <a:noFill/>
                </a:ln>
                <a:solidFill>
                  <a:prstClr val="white"/>
                </a:solidFill>
                <a:ea typeface="儷黑 Pro"/>
                <a:cs typeface="儷黑 Pro"/>
              </a:rPr>
              <a:t> </a:t>
            </a:r>
            <a:r>
              <a:rPr kumimoji="1" lang="zh-TW" altLang="en-US" sz="1000" dirty="0" smtClean="0">
                <a:ln w="3175">
                  <a:noFill/>
                </a:ln>
                <a:solidFill>
                  <a:prstClr val="white"/>
                </a:solidFill>
                <a:ea typeface="儷黑 Pro"/>
                <a:cs typeface="儷黑 Pro"/>
              </a:rPr>
              <a:t>先進個人化</a:t>
            </a:r>
            <a:r>
              <a:rPr kumimoji="1" lang="zh-TW" altLang="en-US" sz="1000" dirty="0">
                <a:ln w="3175">
                  <a:noFill/>
                </a:ln>
                <a:solidFill>
                  <a:prstClr val="white"/>
                </a:solidFill>
                <a:ea typeface="儷黑 Pro"/>
                <a:cs typeface="儷黑 Pro"/>
              </a:rPr>
              <a:t>網站，提供合適建議與商店基本分</a:t>
            </a:r>
            <a:r>
              <a:rPr kumimoji="1" lang="zh-TW" altLang="en-US" sz="1000" dirty="0" smtClean="0">
                <a:ln w="3175">
                  <a:noFill/>
                </a:ln>
                <a:solidFill>
                  <a:prstClr val="white"/>
                </a:solidFill>
                <a:ea typeface="儷黑 Pro"/>
                <a:cs typeface="儷黑 Pro"/>
              </a:rPr>
              <a:t>類</a:t>
            </a:r>
            <a:endParaRPr kumimoji="1" lang="en-US" altLang="zh-TW" sz="1000" dirty="0" smtClean="0">
              <a:ln w="3175">
                <a:noFill/>
              </a:ln>
              <a:solidFill>
                <a:prstClr val="white"/>
              </a:solidFill>
              <a:ea typeface="儷黑 Pro"/>
              <a:cs typeface="儷黑 Pro"/>
            </a:endParaRPr>
          </a:p>
          <a:p>
            <a:pPr algn="ctr" defTabSz="685547"/>
            <a:r>
              <a:rPr kumimoji="1" lang="en-US" altLang="zh-TW" sz="1000" b="1" dirty="0" smtClean="0">
                <a:ln w="3175">
                  <a:noFill/>
                </a:ln>
                <a:solidFill>
                  <a:prstClr val="white"/>
                </a:solidFill>
                <a:ea typeface="儷黑 Pro"/>
                <a:cs typeface="儷黑 Pro"/>
              </a:rPr>
              <a:t>SHOP.COM </a:t>
            </a:r>
            <a:r>
              <a:rPr kumimoji="1" lang="en-US" altLang="zh-TW" sz="1000" b="1" dirty="0">
                <a:ln w="3175">
                  <a:noFill/>
                </a:ln>
                <a:solidFill>
                  <a:prstClr val="white"/>
                </a:solidFill>
                <a:ea typeface="儷黑 Pro"/>
                <a:cs typeface="儷黑 Pro"/>
              </a:rPr>
              <a:t>Shares Profile with </a:t>
            </a:r>
            <a:r>
              <a:rPr kumimoji="1" lang="en-US" altLang="zh-TW" sz="1000" b="1" dirty="0" smtClean="0">
                <a:ln w="3175">
                  <a:noFill/>
                </a:ln>
                <a:solidFill>
                  <a:prstClr val="white"/>
                </a:solidFill>
                <a:ea typeface="儷黑 Pro"/>
                <a:cs typeface="儷黑 Pro"/>
              </a:rPr>
              <a:t>consumers</a:t>
            </a:r>
            <a:r>
              <a:rPr kumimoji="1" lang="zh-TW" altLang="en-US" sz="1000" b="1" dirty="0" smtClean="0">
                <a:ln w="3175">
                  <a:noFill/>
                </a:ln>
                <a:solidFill>
                  <a:prstClr val="white"/>
                </a:solidFill>
                <a:ea typeface="儷黑 Pro"/>
                <a:cs typeface="儷黑 Pro"/>
              </a:rPr>
              <a:t> </a:t>
            </a:r>
            <a:r>
              <a:rPr kumimoji="1" lang="en-US" altLang="zh-TW" sz="1000" b="1" dirty="0" smtClean="0">
                <a:ln w="3175">
                  <a:noFill/>
                </a:ln>
                <a:solidFill>
                  <a:prstClr val="white"/>
                </a:solidFill>
                <a:ea typeface="儷黑 Pro"/>
                <a:cs typeface="儷黑 Pro"/>
              </a:rPr>
              <a:t>-</a:t>
            </a:r>
            <a:r>
              <a:rPr kumimoji="1" lang="zh-TW" altLang="en-US" sz="1000" b="1" dirty="0" smtClean="0">
                <a:ln w="3175">
                  <a:noFill/>
                </a:ln>
                <a:solidFill>
                  <a:prstClr val="white"/>
                </a:solidFill>
                <a:ea typeface="儷黑 Pro"/>
                <a:cs typeface="儷黑 Pro"/>
              </a:rPr>
              <a:t> </a:t>
            </a:r>
            <a:r>
              <a:rPr kumimoji="1" lang="en-US" altLang="zh-TW" sz="900" dirty="0" smtClean="0">
                <a:ln w="3175">
                  <a:noFill/>
                </a:ln>
                <a:solidFill>
                  <a:prstClr val="white"/>
                </a:solidFill>
                <a:ea typeface="儷黑 Pro"/>
                <a:cs typeface="儷黑 Pro"/>
              </a:rPr>
              <a:t>True </a:t>
            </a:r>
            <a:r>
              <a:rPr kumimoji="1" lang="en-US" altLang="zh-TW" sz="900" dirty="0">
                <a:ln w="3175">
                  <a:noFill/>
                </a:ln>
                <a:solidFill>
                  <a:prstClr val="white"/>
                </a:solidFill>
                <a:ea typeface="儷黑 Pro"/>
                <a:cs typeface="儷黑 Pro"/>
              </a:rPr>
              <a:t>progressive customization of home page offers &amp; recommendations + Shop essential category offers</a:t>
            </a:r>
            <a:r>
              <a:rPr kumimoji="1" lang="en-US" altLang="zh-TW" sz="900" dirty="0" smtClean="0">
                <a:ln w="3175">
                  <a:noFill/>
                </a:ln>
                <a:solidFill>
                  <a:prstClr val="white"/>
                </a:solidFill>
                <a:ea typeface="儷黑 Pro"/>
                <a:cs typeface="儷黑 Pro"/>
              </a:rPr>
              <a:t>.</a:t>
            </a:r>
          </a:p>
        </p:txBody>
      </p:sp>
      <p:sp>
        <p:nvSpPr>
          <p:cNvPr id="51" name="TextBox 50"/>
          <p:cNvSpPr txBox="1"/>
          <p:nvPr/>
        </p:nvSpPr>
        <p:spPr>
          <a:xfrm>
            <a:off x="3697262" y="2073359"/>
            <a:ext cx="2017738" cy="600164"/>
          </a:xfrm>
          <a:prstGeom prst="rect">
            <a:avLst/>
          </a:prstGeom>
          <a:noFill/>
        </p:spPr>
        <p:txBody>
          <a:bodyPr wrap="square" rtlCol="0">
            <a:spAutoFit/>
          </a:bodyPr>
          <a:lstStyle/>
          <a:p>
            <a:pPr algn="ctr" defTabSz="457200"/>
            <a:r>
              <a:rPr lang="zh-TW" altLang="en-US" sz="1100" b="1" dirty="0" smtClean="0">
                <a:solidFill>
                  <a:prstClr val="white"/>
                </a:solidFill>
                <a:ea typeface="儷黑 Pro"/>
                <a:cs typeface="儷黑 Pro"/>
              </a:rPr>
              <a:t>比較一般購物網站</a:t>
            </a:r>
            <a:endParaRPr lang="en-US" altLang="zh-TW" sz="1100" b="1" dirty="0" smtClean="0">
              <a:solidFill>
                <a:prstClr val="white"/>
              </a:solidFill>
              <a:ea typeface="儷黑 Pro"/>
              <a:cs typeface="儷黑 Pro"/>
            </a:endParaRPr>
          </a:p>
          <a:p>
            <a:pPr algn="ctr" defTabSz="457200"/>
            <a:r>
              <a:rPr lang="en-US" sz="1100" b="1" dirty="0" smtClean="0">
                <a:solidFill>
                  <a:prstClr val="white"/>
                </a:solidFill>
                <a:ea typeface="儷黑 Pro"/>
                <a:cs typeface="儷黑 Pro"/>
              </a:rPr>
              <a:t>Comparison </a:t>
            </a:r>
            <a:r>
              <a:rPr lang="en-US" sz="1100" b="1" dirty="0">
                <a:solidFill>
                  <a:prstClr val="white"/>
                </a:solidFill>
                <a:ea typeface="儷黑 Pro"/>
                <a:cs typeface="儷黑 Pro"/>
              </a:rPr>
              <a:t/>
            </a:r>
            <a:br>
              <a:rPr lang="en-US" sz="1100" b="1" dirty="0">
                <a:solidFill>
                  <a:prstClr val="white"/>
                </a:solidFill>
                <a:ea typeface="儷黑 Pro"/>
                <a:cs typeface="儷黑 Pro"/>
              </a:rPr>
            </a:br>
            <a:r>
              <a:rPr lang="en-US" sz="1100" b="1" dirty="0">
                <a:solidFill>
                  <a:prstClr val="white"/>
                </a:solidFill>
                <a:ea typeface="儷黑 Pro"/>
                <a:cs typeface="儷黑 Pro"/>
              </a:rPr>
              <a:t>Shopping Site</a:t>
            </a:r>
          </a:p>
        </p:txBody>
      </p:sp>
      <p:sp>
        <p:nvSpPr>
          <p:cNvPr id="52" name="Notched Right Arrow 51"/>
          <p:cNvSpPr/>
          <p:nvPr/>
        </p:nvSpPr>
        <p:spPr>
          <a:xfrm>
            <a:off x="5404759" y="1179945"/>
            <a:ext cx="2483930" cy="236243"/>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92" tIns="25717" rIns="51392" bIns="25717" rtlCol="0" anchor="ctr"/>
          <a:lstStyle/>
          <a:p>
            <a:pPr algn="ctr" defTabSz="513853">
              <a:defRPr/>
            </a:pPr>
            <a:endParaRPr lang="en-US" sz="1500" kern="0" dirty="0">
              <a:ln w="3175">
                <a:solidFill>
                  <a:prstClr val="white"/>
                </a:solidFill>
              </a:ln>
              <a:solidFill>
                <a:prstClr val="white"/>
              </a:solidFill>
              <a:ea typeface="儷黑 Pro"/>
              <a:cs typeface="儷黑 Pro"/>
            </a:endParaRPr>
          </a:p>
        </p:txBody>
      </p:sp>
      <p:sp>
        <p:nvSpPr>
          <p:cNvPr id="45" name="Rectangle 50"/>
          <p:cNvSpPr>
            <a:spLocks noChangeArrowheads="1"/>
          </p:cNvSpPr>
          <p:nvPr/>
        </p:nvSpPr>
        <p:spPr bwMode="auto">
          <a:xfrm>
            <a:off x="5390609" y="1738735"/>
            <a:ext cx="2610391" cy="26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58" tIns="34279" rIns="68558" bIns="34279">
            <a:spAutoFit/>
          </a:bodyPr>
          <a:lstStyle/>
          <a:p>
            <a:pPr algn="ctr" defTabSz="685547"/>
            <a:r>
              <a:rPr kumimoji="1" lang="zh-TW" altLang="en-US" sz="1300" b="1" dirty="0" smtClean="0">
                <a:ln w="3175">
                  <a:noFill/>
                </a:ln>
                <a:solidFill>
                  <a:prstClr val="white"/>
                </a:solidFill>
                <a:ea typeface="儷黑 Pro"/>
                <a:cs typeface="儷黑 Pro"/>
              </a:rPr>
              <a:t>顧客確認商品</a:t>
            </a:r>
            <a:r>
              <a:rPr kumimoji="1" lang="en-CA" altLang="zh-TW" sz="1100" b="1" dirty="0" smtClean="0">
                <a:ln w="3175">
                  <a:noFill/>
                </a:ln>
                <a:solidFill>
                  <a:prstClr val="white"/>
                </a:solidFill>
                <a:ea typeface="儷黑 Pro"/>
                <a:cs typeface="儷黑 Pro"/>
              </a:rPr>
              <a:t>Consumer </a:t>
            </a:r>
            <a:r>
              <a:rPr kumimoji="1" lang="en-CA" altLang="zh-TW" sz="1100" b="1" dirty="0">
                <a:ln w="3175">
                  <a:noFill/>
                </a:ln>
                <a:solidFill>
                  <a:prstClr val="white"/>
                </a:solidFill>
                <a:ea typeface="儷黑 Pro"/>
                <a:cs typeface="儷黑 Pro"/>
              </a:rPr>
              <a:t>Confirm Item</a:t>
            </a:r>
          </a:p>
        </p:txBody>
      </p:sp>
      <p:sp>
        <p:nvSpPr>
          <p:cNvPr id="44" name="Rectangle 50"/>
          <p:cNvSpPr>
            <a:spLocks noChangeArrowheads="1"/>
          </p:cNvSpPr>
          <p:nvPr/>
        </p:nvSpPr>
        <p:spPr bwMode="auto">
          <a:xfrm>
            <a:off x="5151820" y="880950"/>
            <a:ext cx="2610391" cy="30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58" tIns="34279" rIns="68558" bIns="34279">
            <a:spAutoFit/>
          </a:bodyPr>
          <a:lstStyle/>
          <a:p>
            <a:pPr algn="ctr" defTabSz="685547"/>
            <a:r>
              <a:rPr kumimoji="1" lang="zh-TW" altLang="en-US" sz="1500" b="1" dirty="0" smtClean="0">
                <a:ln w="3175">
                  <a:noFill/>
                </a:ln>
                <a:solidFill>
                  <a:prstClr val="white"/>
                </a:solidFill>
                <a:ea typeface="儷黑 Pro"/>
                <a:cs typeface="儷黑 Pro"/>
              </a:rPr>
              <a:t>網絡行銷</a:t>
            </a:r>
            <a:r>
              <a:rPr kumimoji="1" lang="en-CA" altLang="zh-TW" sz="1500" b="1" dirty="0" smtClean="0">
                <a:ln w="3175">
                  <a:noFill/>
                </a:ln>
                <a:solidFill>
                  <a:prstClr val="white"/>
                </a:solidFill>
                <a:ea typeface="儷黑 Pro"/>
                <a:cs typeface="儷黑 Pro"/>
              </a:rPr>
              <a:t>Internet </a:t>
            </a:r>
            <a:r>
              <a:rPr kumimoji="1" lang="en-CA" altLang="zh-TW" sz="1500" b="1" dirty="0">
                <a:ln w="3175">
                  <a:noFill/>
                </a:ln>
                <a:solidFill>
                  <a:prstClr val="white"/>
                </a:solidFill>
                <a:ea typeface="儷黑 Pro"/>
                <a:cs typeface="儷黑 Pro"/>
              </a:rPr>
              <a:t>Marketing</a:t>
            </a:r>
          </a:p>
        </p:txBody>
      </p:sp>
      <p:grpSp>
        <p:nvGrpSpPr>
          <p:cNvPr id="16" name="Group 15"/>
          <p:cNvGrpSpPr/>
          <p:nvPr/>
        </p:nvGrpSpPr>
        <p:grpSpPr>
          <a:xfrm>
            <a:off x="4901161" y="4045196"/>
            <a:ext cx="3176039" cy="660154"/>
            <a:chOff x="6533293" y="5359500"/>
            <a:chExt cx="4234718" cy="880205"/>
          </a:xfrm>
        </p:grpSpPr>
        <p:sp>
          <p:nvSpPr>
            <p:cNvPr id="68" name="Notched Right Arrow 67"/>
            <p:cNvSpPr/>
            <p:nvPr/>
          </p:nvSpPr>
          <p:spPr>
            <a:xfrm rot="10800000" flipH="1">
              <a:off x="6533293" y="5359500"/>
              <a:ext cx="4183022" cy="754682"/>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92" tIns="25717" rIns="51392" bIns="25717" rtlCol="0" anchor="ctr"/>
            <a:lstStyle/>
            <a:p>
              <a:pPr algn="ctr" defTabSz="513853">
                <a:defRPr/>
              </a:pPr>
              <a:endParaRPr lang="en-US" sz="1500" kern="0" dirty="0">
                <a:ln w="3175">
                  <a:solidFill>
                    <a:prstClr val="white"/>
                  </a:solidFill>
                </a:ln>
                <a:solidFill>
                  <a:prstClr val="white"/>
                </a:solidFill>
                <a:ea typeface="儷黑 Pro"/>
                <a:cs typeface="儷黑 Pro"/>
              </a:endParaRPr>
            </a:p>
          </p:txBody>
        </p:sp>
        <p:sp>
          <p:nvSpPr>
            <p:cNvPr id="69" name="TextBox 68"/>
            <p:cNvSpPr txBox="1"/>
            <p:nvPr/>
          </p:nvSpPr>
          <p:spPr>
            <a:xfrm>
              <a:off x="6667652" y="5562599"/>
              <a:ext cx="4100359" cy="677106"/>
            </a:xfrm>
            <a:prstGeom prst="rect">
              <a:avLst/>
            </a:prstGeom>
            <a:noFill/>
          </p:spPr>
          <p:txBody>
            <a:bodyPr wrap="square" rtlCol="0">
              <a:spAutoFit/>
            </a:bodyPr>
            <a:lstStyle/>
            <a:p>
              <a:pPr algn="ctr" defTabSz="457200"/>
              <a:r>
                <a:rPr lang="zh-TW" altLang="en-US" sz="1400" b="1" dirty="0" smtClean="0">
                  <a:solidFill>
                    <a:srgbClr val="1F497D">
                      <a:lumMod val="75000"/>
                    </a:srgbClr>
                  </a:solidFill>
                  <a:ea typeface="儷黑 Pro"/>
                  <a:cs typeface="儷黑 Pro"/>
                </a:rPr>
                <a:t>顧客可享現金回贈</a:t>
              </a:r>
              <a:endParaRPr lang="en-US" altLang="zh-TW" sz="1400" b="1" dirty="0" smtClean="0">
                <a:solidFill>
                  <a:srgbClr val="1F497D">
                    <a:lumMod val="75000"/>
                  </a:srgbClr>
                </a:solidFill>
                <a:ea typeface="儷黑 Pro"/>
                <a:cs typeface="儷黑 Pro"/>
              </a:endParaRPr>
            </a:p>
            <a:p>
              <a:pPr algn="ctr" defTabSz="457200"/>
              <a:r>
                <a:rPr lang="en-US" sz="1300" b="1" dirty="0" smtClean="0">
                  <a:solidFill>
                    <a:schemeClr val="bg1"/>
                  </a:solidFill>
                  <a:ea typeface="儷黑 Pro"/>
                  <a:cs typeface="儷黑 Pro"/>
                </a:rPr>
                <a:t>Favored </a:t>
              </a:r>
              <a:r>
                <a:rPr lang="en-US" sz="1300" b="1" dirty="0">
                  <a:solidFill>
                    <a:schemeClr val="bg1"/>
                  </a:solidFill>
                  <a:ea typeface="儷黑 Pro"/>
                  <a:cs typeface="儷黑 Pro"/>
                </a:rPr>
                <a:t>customer </a:t>
              </a:r>
              <a:r>
                <a:rPr lang="en-US" sz="1300" b="1" dirty="0" smtClean="0">
                  <a:solidFill>
                    <a:schemeClr val="bg1"/>
                  </a:solidFill>
                  <a:ea typeface="儷黑 Pro"/>
                  <a:cs typeface="儷黑 Pro"/>
                </a:rPr>
                <a:t>Cashback</a:t>
              </a:r>
              <a:endParaRPr lang="en-US" sz="1300" b="1" dirty="0">
                <a:solidFill>
                  <a:schemeClr val="bg1"/>
                </a:solidFill>
                <a:ea typeface="儷黑 Pro"/>
                <a:cs typeface="儷黑 Pro"/>
              </a:endParaRPr>
            </a:p>
          </p:txBody>
        </p:sp>
      </p:grpSp>
      <p:pic>
        <p:nvPicPr>
          <p:cNvPr id="39" name="Picture 3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89564" y="3934552"/>
            <a:ext cx="1160334" cy="146100"/>
          </a:xfrm>
          <a:prstGeom prst="rect">
            <a:avLst/>
          </a:prstGeom>
        </p:spPr>
      </p:pic>
      <p:sp>
        <p:nvSpPr>
          <p:cNvPr id="35" name="Notched Right Arrow 34"/>
          <p:cNvSpPr/>
          <p:nvPr/>
        </p:nvSpPr>
        <p:spPr>
          <a:xfrm flipH="1">
            <a:off x="5404759" y="1500482"/>
            <a:ext cx="2483930" cy="236243"/>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92" tIns="25717" rIns="51392" bIns="25717" rtlCol="0" anchor="ctr"/>
          <a:lstStyle/>
          <a:p>
            <a:pPr algn="ctr" defTabSz="513853">
              <a:defRPr/>
            </a:pPr>
            <a:endParaRPr lang="en-US" sz="1500" kern="0" dirty="0">
              <a:ln w="3175">
                <a:solidFill>
                  <a:prstClr val="white"/>
                </a:solidFill>
              </a:ln>
              <a:solidFill>
                <a:prstClr val="white"/>
              </a:solidFill>
              <a:ea typeface="儷黑 Pro"/>
              <a:cs typeface="儷黑 Pro"/>
            </a:endParaRPr>
          </a:p>
        </p:txBody>
      </p:sp>
      <p:pic>
        <p:nvPicPr>
          <p:cNvPr id="36" name="Picture 35" descr="People.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720467" y="2769498"/>
            <a:ext cx="1887246" cy="1112744"/>
          </a:xfrm>
          <a:prstGeom prst="rect">
            <a:avLst/>
          </a:prstGeom>
        </p:spPr>
      </p:pic>
      <p:grpSp>
        <p:nvGrpSpPr>
          <p:cNvPr id="5" name="Group 4"/>
          <p:cNvGrpSpPr/>
          <p:nvPr/>
        </p:nvGrpSpPr>
        <p:grpSpPr>
          <a:xfrm>
            <a:off x="5249899" y="2156178"/>
            <a:ext cx="2638790" cy="1104126"/>
            <a:chOff x="6998276" y="2840807"/>
            <a:chExt cx="3518387" cy="1472169"/>
          </a:xfrm>
        </p:grpSpPr>
        <p:sp>
          <p:nvSpPr>
            <p:cNvPr id="37" name="Notched Right Arrow 36"/>
            <p:cNvSpPr/>
            <p:nvPr/>
          </p:nvSpPr>
          <p:spPr>
            <a:xfrm>
              <a:off x="7204756" y="3149302"/>
              <a:ext cx="3311907" cy="314990"/>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92" tIns="25717" rIns="51392" bIns="25717" rtlCol="0" anchor="ctr"/>
            <a:lstStyle/>
            <a:p>
              <a:pPr algn="ctr" defTabSz="513853">
                <a:defRPr/>
              </a:pPr>
              <a:endParaRPr lang="en-US" sz="1500" kern="0" dirty="0">
                <a:ln w="3175">
                  <a:solidFill>
                    <a:prstClr val="white"/>
                  </a:solidFill>
                </a:ln>
                <a:solidFill>
                  <a:prstClr val="white"/>
                </a:solidFill>
                <a:ea typeface="儷黑 Pro"/>
                <a:cs typeface="儷黑 Pro"/>
              </a:endParaRPr>
            </a:p>
          </p:txBody>
        </p:sp>
        <p:sp>
          <p:nvSpPr>
            <p:cNvPr id="47" name="Rectangle 50"/>
            <p:cNvSpPr>
              <a:spLocks noChangeArrowheads="1"/>
            </p:cNvSpPr>
            <p:nvPr/>
          </p:nvSpPr>
          <p:spPr bwMode="auto">
            <a:xfrm>
              <a:off x="6998276" y="2840807"/>
              <a:ext cx="3480522" cy="3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58" tIns="34279" rIns="68558" bIns="34279">
              <a:spAutoFit/>
            </a:bodyPr>
            <a:lstStyle/>
            <a:p>
              <a:pPr algn="ctr" defTabSz="685547"/>
              <a:r>
                <a:rPr kumimoji="1" lang="zh-TW" altLang="en-US" sz="1400" b="1" dirty="0" smtClean="0">
                  <a:ln w="3175">
                    <a:noFill/>
                  </a:ln>
                  <a:solidFill>
                    <a:prstClr val="white"/>
                  </a:solidFill>
                  <a:ea typeface="儷黑 Pro"/>
                  <a:cs typeface="儷黑 Pro"/>
                </a:rPr>
                <a:t>社交網絡行銷</a:t>
              </a:r>
              <a:r>
                <a:rPr kumimoji="1" lang="en-CA" altLang="zh-TW" sz="1400" b="1" dirty="0" smtClean="0">
                  <a:ln w="3175">
                    <a:noFill/>
                  </a:ln>
                  <a:solidFill>
                    <a:prstClr val="white"/>
                  </a:solidFill>
                  <a:ea typeface="儷黑 Pro"/>
                  <a:cs typeface="儷黑 Pro"/>
                </a:rPr>
                <a:t>Social </a:t>
              </a:r>
              <a:r>
                <a:rPr kumimoji="1" lang="en-CA" altLang="zh-TW" sz="1400" b="1" dirty="0">
                  <a:ln w="3175">
                    <a:noFill/>
                  </a:ln>
                  <a:solidFill>
                    <a:prstClr val="white"/>
                  </a:solidFill>
                  <a:ea typeface="儷黑 Pro"/>
                  <a:cs typeface="儷黑 Pro"/>
                </a:rPr>
                <a:t>Marketing</a:t>
              </a:r>
            </a:p>
          </p:txBody>
        </p:sp>
        <p:sp>
          <p:nvSpPr>
            <p:cNvPr id="48" name="Rectangle 50"/>
            <p:cNvSpPr>
              <a:spLocks noChangeArrowheads="1"/>
            </p:cNvSpPr>
            <p:nvPr/>
          </p:nvSpPr>
          <p:spPr bwMode="auto">
            <a:xfrm>
              <a:off x="7438447" y="3374286"/>
              <a:ext cx="2940960" cy="93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58" tIns="34279" rIns="68558" bIns="34279">
              <a:spAutoFit/>
            </a:bodyPr>
            <a:lstStyle/>
            <a:p>
              <a:pPr algn="ctr" defTabSz="685547"/>
              <a:r>
                <a:rPr kumimoji="1" lang="zh-TW" altLang="en-US" sz="825" dirty="0" smtClean="0">
                  <a:ln w="3175">
                    <a:noFill/>
                  </a:ln>
                  <a:solidFill>
                    <a:prstClr val="white"/>
                  </a:solidFill>
                  <a:ea typeface="儷黑 Pro"/>
                  <a:cs typeface="儷黑 Pro"/>
                </a:rPr>
                <a:t>集合眾人的力量，利用消費者的購買力爭取最佳價格、利潤及現金回贈！</a:t>
              </a:r>
              <a:endParaRPr kumimoji="1" lang="en-US" altLang="zh-TW" sz="825" dirty="0" smtClean="0">
                <a:ln w="3175">
                  <a:noFill/>
                </a:ln>
                <a:solidFill>
                  <a:prstClr val="white"/>
                </a:solidFill>
                <a:ea typeface="儷黑 Pro"/>
                <a:cs typeface="儷黑 Pro"/>
              </a:endParaRPr>
            </a:p>
            <a:p>
              <a:pPr algn="ctr" defTabSz="685547"/>
              <a:r>
                <a:rPr kumimoji="1" lang="en-CA" altLang="zh-TW" sz="825" dirty="0" smtClean="0">
                  <a:ln w="3175">
                    <a:noFill/>
                  </a:ln>
                  <a:solidFill>
                    <a:prstClr val="white"/>
                  </a:solidFill>
                  <a:ea typeface="儷黑 Pro"/>
                  <a:cs typeface="儷黑 Pro"/>
                </a:rPr>
                <a:t>Integrating </a:t>
              </a:r>
              <a:r>
                <a:rPr kumimoji="1" lang="en-CA" altLang="zh-TW" sz="825" dirty="0">
                  <a:ln w="3175">
                    <a:noFill/>
                  </a:ln>
                  <a:solidFill>
                    <a:prstClr val="white"/>
                  </a:solidFill>
                  <a:ea typeface="儷黑 Pro"/>
                  <a:cs typeface="儷黑 Pro"/>
                </a:rPr>
                <a:t>the power of people</a:t>
              </a:r>
              <a:br>
                <a:rPr kumimoji="1" lang="en-CA" altLang="zh-TW" sz="825" dirty="0">
                  <a:ln w="3175">
                    <a:noFill/>
                  </a:ln>
                  <a:solidFill>
                    <a:prstClr val="white"/>
                  </a:solidFill>
                  <a:ea typeface="儷黑 Pro"/>
                  <a:cs typeface="儷黑 Pro"/>
                </a:rPr>
              </a:br>
              <a:r>
                <a:rPr kumimoji="1" lang="en-CA" altLang="zh-TW" sz="825" dirty="0">
                  <a:ln w="3175">
                    <a:noFill/>
                  </a:ln>
                  <a:solidFill>
                    <a:prstClr val="white"/>
                  </a:solidFill>
                  <a:ea typeface="儷黑 Pro"/>
                  <a:cs typeface="儷黑 Pro"/>
                </a:rPr>
                <a:t>Using Consumer Buying Power to get best prices, share of Margin &amp; Cashback!</a:t>
              </a:r>
            </a:p>
          </p:txBody>
        </p:sp>
      </p:grpSp>
      <p:pic>
        <p:nvPicPr>
          <p:cNvPr id="4" name="Picture 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2156" y="2298350"/>
            <a:ext cx="3193622" cy="740507"/>
          </a:xfrm>
          <a:prstGeom prst="rect">
            <a:avLst/>
          </a:prstGeom>
        </p:spPr>
      </p:pic>
      <p:sp>
        <p:nvSpPr>
          <p:cNvPr id="54" name="TextBox 53"/>
          <p:cNvSpPr txBox="1"/>
          <p:nvPr/>
        </p:nvSpPr>
        <p:spPr>
          <a:xfrm>
            <a:off x="2072731" y="1911523"/>
            <a:ext cx="2017738" cy="577081"/>
          </a:xfrm>
          <a:prstGeom prst="rect">
            <a:avLst/>
          </a:prstGeom>
          <a:noFill/>
        </p:spPr>
        <p:txBody>
          <a:bodyPr wrap="square" rtlCol="0">
            <a:spAutoFit/>
          </a:bodyPr>
          <a:lstStyle/>
          <a:p>
            <a:pPr algn="ctr" defTabSz="457200"/>
            <a:r>
              <a:rPr lang="zh-TW" altLang="en-US" sz="1050" b="1" dirty="0" smtClean="0">
                <a:solidFill>
                  <a:prstClr val="white"/>
                </a:solidFill>
                <a:ea typeface="儷黑 Pro"/>
                <a:cs typeface="儷黑 Pro"/>
              </a:rPr>
              <a:t>扣除服務費只付餘款</a:t>
            </a:r>
            <a:endParaRPr lang="en-US" altLang="zh-TW" sz="1050" b="1" dirty="0" smtClean="0">
              <a:solidFill>
                <a:prstClr val="white"/>
              </a:solidFill>
              <a:ea typeface="儷黑 Pro"/>
              <a:cs typeface="儷黑 Pro"/>
            </a:endParaRPr>
          </a:p>
          <a:p>
            <a:pPr algn="ctr" defTabSz="457200"/>
            <a:r>
              <a:rPr lang="en-US" sz="1050" b="1" dirty="0" smtClean="0">
                <a:solidFill>
                  <a:prstClr val="white"/>
                </a:solidFill>
                <a:ea typeface="儷黑 Pro"/>
                <a:cs typeface="儷黑 Pro"/>
              </a:rPr>
              <a:t>Deduct </a:t>
            </a:r>
            <a:r>
              <a:rPr lang="en-US" sz="1050" b="1" dirty="0">
                <a:solidFill>
                  <a:prstClr val="white"/>
                </a:solidFill>
                <a:ea typeface="儷黑 Pro"/>
                <a:cs typeface="儷黑 Pro"/>
              </a:rPr>
              <a:t>Service Charge</a:t>
            </a:r>
          </a:p>
          <a:p>
            <a:pPr algn="ctr" defTabSz="457200"/>
            <a:r>
              <a:rPr lang="en-US" sz="1050" b="1" dirty="0">
                <a:solidFill>
                  <a:prstClr val="white"/>
                </a:solidFill>
                <a:ea typeface="儷黑 Pro"/>
                <a:cs typeface="儷黑 Pro"/>
              </a:rPr>
              <a:t>Pay the balance</a:t>
            </a:r>
          </a:p>
        </p:txBody>
      </p:sp>
      <p:sp>
        <p:nvSpPr>
          <p:cNvPr id="2" name="Bent-Up Arrow 1"/>
          <p:cNvSpPr/>
          <p:nvPr/>
        </p:nvSpPr>
        <p:spPr>
          <a:xfrm rot="5400000" flipH="1">
            <a:off x="1643238" y="448463"/>
            <a:ext cx="1112500" cy="2875908"/>
          </a:xfrm>
          <a:prstGeom prst="bentUpArrow">
            <a:avLst>
              <a:gd name="adj1" fmla="val 25000"/>
              <a:gd name="adj2" fmla="val 24518"/>
              <a:gd name="adj3" fmla="val 2500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a typeface="儷黑 Pro"/>
              <a:cs typeface="儷黑 Pro"/>
            </a:endParaRPr>
          </a:p>
        </p:txBody>
      </p:sp>
      <p:sp>
        <p:nvSpPr>
          <p:cNvPr id="55" name="Notched Right Arrow 54"/>
          <p:cNvSpPr/>
          <p:nvPr/>
        </p:nvSpPr>
        <p:spPr>
          <a:xfrm flipH="1">
            <a:off x="3083607" y="1027483"/>
            <a:ext cx="1166481" cy="236243"/>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92" tIns="25717" rIns="51392" bIns="25717" rtlCol="0" anchor="ctr"/>
          <a:lstStyle/>
          <a:p>
            <a:pPr algn="ctr" defTabSz="513853">
              <a:defRPr/>
            </a:pPr>
            <a:endParaRPr lang="en-US" sz="1500" kern="0" dirty="0">
              <a:ln w="3175">
                <a:solidFill>
                  <a:prstClr val="white"/>
                </a:solidFill>
              </a:ln>
              <a:solidFill>
                <a:prstClr val="white"/>
              </a:solidFill>
              <a:ea typeface="儷黑 Pro"/>
              <a:cs typeface="儷黑 Pro"/>
            </a:endParaRPr>
          </a:p>
        </p:txBody>
      </p:sp>
      <p:sp>
        <p:nvSpPr>
          <p:cNvPr id="56" name="Bent-Up Arrow 55"/>
          <p:cNvSpPr/>
          <p:nvPr/>
        </p:nvSpPr>
        <p:spPr>
          <a:xfrm rot="16200000" flipH="1">
            <a:off x="2946789" y="1566317"/>
            <a:ext cx="648445" cy="1616123"/>
          </a:xfrm>
          <a:prstGeom prst="bentUpArrow">
            <a:avLst>
              <a:gd name="adj1" fmla="val 25000"/>
              <a:gd name="adj2" fmla="val 24518"/>
              <a:gd name="adj3" fmla="val 2500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a typeface="儷黑 Pro"/>
              <a:cs typeface="儷黑 Pro"/>
            </a:endParaRPr>
          </a:p>
        </p:txBody>
      </p:sp>
      <p:pic>
        <p:nvPicPr>
          <p:cNvPr id="38" name="Picture 37" descr="The New MacBook_Silver.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624077" y="985501"/>
            <a:ext cx="1855251" cy="1156031"/>
          </a:xfrm>
          <a:prstGeom prst="rect">
            <a:avLst/>
          </a:prstGeom>
        </p:spPr>
      </p:pic>
      <p:grpSp>
        <p:nvGrpSpPr>
          <p:cNvPr id="3" name="Group 2"/>
          <p:cNvGrpSpPr/>
          <p:nvPr/>
        </p:nvGrpSpPr>
        <p:grpSpPr>
          <a:xfrm>
            <a:off x="1653721" y="3066820"/>
            <a:ext cx="1983721" cy="648445"/>
            <a:chOff x="2203373" y="4054992"/>
            <a:chExt cx="3133752" cy="864593"/>
          </a:xfrm>
        </p:grpSpPr>
        <p:sp>
          <p:nvSpPr>
            <p:cNvPr id="61" name="Bent-Up Arrow 60"/>
            <p:cNvSpPr/>
            <p:nvPr/>
          </p:nvSpPr>
          <p:spPr>
            <a:xfrm rot="5400000">
              <a:off x="3337952" y="2920413"/>
              <a:ext cx="864593" cy="3133752"/>
            </a:xfrm>
            <a:prstGeom prst="bentUpArrow">
              <a:avLst>
                <a:gd name="adj1" fmla="val 25000"/>
                <a:gd name="adj2" fmla="val 24518"/>
                <a:gd name="adj3" fmla="val 2500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a typeface="儷黑 Pro"/>
                <a:cs typeface="儷黑 Pro"/>
              </a:endParaRPr>
            </a:p>
          </p:txBody>
        </p:sp>
        <p:sp>
          <p:nvSpPr>
            <p:cNvPr id="63" name="TextBox 62"/>
            <p:cNvSpPr txBox="1"/>
            <p:nvPr/>
          </p:nvSpPr>
          <p:spPr>
            <a:xfrm>
              <a:off x="2359577" y="4094203"/>
              <a:ext cx="2842817" cy="553997"/>
            </a:xfrm>
            <a:prstGeom prst="rect">
              <a:avLst/>
            </a:prstGeom>
            <a:noFill/>
          </p:spPr>
          <p:txBody>
            <a:bodyPr wrap="square" rtlCol="0">
              <a:spAutoFit/>
            </a:bodyPr>
            <a:lstStyle/>
            <a:p>
              <a:pPr algn="ctr" defTabSz="457200"/>
              <a:r>
                <a:rPr lang="zh-TW" altLang="en-US" sz="1050" b="1" dirty="0" smtClean="0">
                  <a:solidFill>
                    <a:prstClr val="white"/>
                  </a:solidFill>
                  <a:ea typeface="儷黑 Pro"/>
                  <a:cs typeface="儷黑 Pro"/>
                </a:rPr>
                <a:t>提供免費資訊</a:t>
              </a:r>
              <a:r>
                <a:rPr lang="en-US" sz="1050" b="1" dirty="0" smtClean="0">
                  <a:solidFill>
                    <a:prstClr val="white"/>
                  </a:solidFill>
                  <a:ea typeface="儷黑 Pro"/>
                  <a:cs typeface="儷黑 Pro"/>
                </a:rPr>
                <a:t>Provide </a:t>
              </a:r>
              <a:r>
                <a:rPr lang="en-US" sz="1050" b="1" dirty="0">
                  <a:solidFill>
                    <a:prstClr val="white"/>
                  </a:solidFill>
                  <a:ea typeface="儷黑 Pro"/>
                  <a:cs typeface="儷黑 Pro"/>
                </a:rPr>
                <a:t>Information Without Charge</a:t>
              </a:r>
            </a:p>
          </p:txBody>
        </p:sp>
      </p:grpSp>
      <p:grpSp>
        <p:nvGrpSpPr>
          <p:cNvPr id="7" name="Group 6"/>
          <p:cNvGrpSpPr/>
          <p:nvPr/>
        </p:nvGrpSpPr>
        <p:grpSpPr>
          <a:xfrm>
            <a:off x="5438052" y="3206924"/>
            <a:ext cx="2486748" cy="762001"/>
            <a:chOff x="7204756" y="3898567"/>
            <a:chExt cx="3315665" cy="1016000"/>
          </a:xfrm>
        </p:grpSpPr>
        <p:sp>
          <p:nvSpPr>
            <p:cNvPr id="67" name="TextBox 66"/>
            <p:cNvSpPr txBox="1"/>
            <p:nvPr/>
          </p:nvSpPr>
          <p:spPr>
            <a:xfrm>
              <a:off x="7261176" y="3898567"/>
              <a:ext cx="3259245" cy="779699"/>
            </a:xfrm>
            <a:prstGeom prst="rect">
              <a:avLst/>
            </a:prstGeom>
            <a:noFill/>
          </p:spPr>
          <p:txBody>
            <a:bodyPr wrap="square" rtlCol="0">
              <a:spAutoFit/>
            </a:bodyPr>
            <a:lstStyle/>
            <a:p>
              <a:pPr algn="ctr" defTabSz="457200"/>
              <a:r>
                <a:rPr lang="zh-TW" altLang="en-US" sz="1200" b="1" dirty="0">
                  <a:solidFill>
                    <a:prstClr val="white"/>
                  </a:solidFill>
                  <a:ea typeface="儷黑 Pro"/>
                  <a:cs typeface="儷黑 Pro"/>
                </a:rPr>
                <a:t>網上購物平</a:t>
              </a:r>
              <a:r>
                <a:rPr lang="zh-TW" altLang="en-US" sz="1200" b="1" dirty="0" smtClean="0">
                  <a:solidFill>
                    <a:prstClr val="white"/>
                  </a:solidFill>
                  <a:ea typeface="儷黑 Pro"/>
                  <a:cs typeface="儷黑 Pro"/>
                </a:rPr>
                <a:t>台</a:t>
              </a:r>
              <a:r>
                <a:rPr lang="en-US" altLang="zh-TW" sz="1200" b="1" dirty="0" smtClean="0">
                  <a:solidFill>
                    <a:prstClr val="white"/>
                  </a:solidFill>
                  <a:ea typeface="儷黑 Pro"/>
                  <a:cs typeface="儷黑 Pro"/>
                </a:rPr>
                <a:t>-</a:t>
              </a:r>
              <a:r>
                <a:rPr lang="zh-TW" altLang="en-US" sz="1200" b="1" dirty="0" smtClean="0">
                  <a:solidFill>
                    <a:prstClr val="white"/>
                  </a:solidFill>
                  <a:ea typeface="儷黑 Pro"/>
                  <a:cs typeface="儷黑 Pro"/>
                </a:rPr>
                <a:t> 匯</a:t>
              </a:r>
              <a:r>
                <a:rPr lang="zh-TW" altLang="en-US" sz="1200" b="1" dirty="0">
                  <a:solidFill>
                    <a:prstClr val="white"/>
                  </a:solidFill>
                  <a:ea typeface="儷黑 Pro"/>
                  <a:cs typeface="儷黑 Pro"/>
                </a:rPr>
                <a:t>聚互聯網力量</a:t>
              </a:r>
            </a:p>
            <a:p>
              <a:pPr algn="ctr" defTabSz="457200"/>
              <a:r>
                <a:rPr lang="en-US" altLang="zh-TW" sz="1000" b="1" dirty="0">
                  <a:solidFill>
                    <a:prstClr val="white"/>
                  </a:solidFill>
                  <a:ea typeface="儷黑 Pro"/>
                  <a:cs typeface="儷黑 Pro"/>
                </a:rPr>
                <a:t>Shopping Portal Site</a:t>
              </a:r>
            </a:p>
            <a:p>
              <a:pPr algn="ctr" defTabSz="457200"/>
              <a:r>
                <a:rPr lang="en-US" altLang="zh-TW" sz="1000" b="1" dirty="0">
                  <a:solidFill>
                    <a:prstClr val="white"/>
                  </a:solidFill>
                  <a:ea typeface="儷黑 Pro"/>
                  <a:cs typeface="儷黑 Pro"/>
                </a:rPr>
                <a:t>Integrating the power of Internet</a:t>
              </a:r>
              <a:endParaRPr lang="en-US" sz="1000" b="1" dirty="0">
                <a:solidFill>
                  <a:prstClr val="white"/>
                </a:solidFill>
                <a:ea typeface="儷黑 Pro"/>
                <a:cs typeface="儷黑 Pro"/>
              </a:endParaRPr>
            </a:p>
          </p:txBody>
        </p:sp>
        <p:sp>
          <p:nvSpPr>
            <p:cNvPr id="64" name="Notched Right Arrow 63"/>
            <p:cNvSpPr/>
            <p:nvPr/>
          </p:nvSpPr>
          <p:spPr>
            <a:xfrm flipH="1">
              <a:off x="7204756" y="4599577"/>
              <a:ext cx="3311907" cy="314990"/>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92" tIns="25717" rIns="51392" bIns="25717" rtlCol="0" anchor="ctr"/>
            <a:lstStyle/>
            <a:p>
              <a:pPr algn="ctr" defTabSz="513853">
                <a:defRPr/>
              </a:pPr>
              <a:endParaRPr lang="en-US" sz="1500" kern="0" dirty="0">
                <a:ln w="3175">
                  <a:solidFill>
                    <a:prstClr val="white"/>
                  </a:solidFill>
                </a:ln>
                <a:solidFill>
                  <a:prstClr val="white"/>
                </a:solidFill>
                <a:ea typeface="儷黑 Pro"/>
                <a:cs typeface="儷黑 Pro"/>
              </a:endParaRPr>
            </a:p>
          </p:txBody>
        </p:sp>
      </p:grpSp>
      <p:grpSp>
        <p:nvGrpSpPr>
          <p:cNvPr id="10" name="Group 9"/>
          <p:cNvGrpSpPr/>
          <p:nvPr/>
        </p:nvGrpSpPr>
        <p:grpSpPr>
          <a:xfrm>
            <a:off x="992709" y="3064430"/>
            <a:ext cx="3045891" cy="986865"/>
            <a:chOff x="753046" y="4051809"/>
            <a:chExt cx="4642394" cy="1889380"/>
          </a:xfrm>
        </p:grpSpPr>
        <p:sp>
          <p:nvSpPr>
            <p:cNvPr id="9" name="Bent-Up Arrow 8"/>
            <p:cNvSpPr/>
            <p:nvPr/>
          </p:nvSpPr>
          <p:spPr>
            <a:xfrm flipH="1">
              <a:off x="753046" y="4051809"/>
              <a:ext cx="4544146" cy="1877707"/>
            </a:xfrm>
            <a:prstGeom prst="bentUp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a typeface="儷黑 Pro"/>
                <a:cs typeface="儷黑 Pro"/>
              </a:endParaRPr>
            </a:p>
          </p:txBody>
        </p:sp>
        <p:sp>
          <p:nvSpPr>
            <p:cNvPr id="71" name="TextBox 70"/>
            <p:cNvSpPr txBox="1"/>
            <p:nvPr/>
          </p:nvSpPr>
          <p:spPr>
            <a:xfrm>
              <a:off x="774741" y="5455060"/>
              <a:ext cx="4620699" cy="486129"/>
            </a:xfrm>
            <a:prstGeom prst="rect">
              <a:avLst/>
            </a:prstGeom>
            <a:noFill/>
          </p:spPr>
          <p:txBody>
            <a:bodyPr wrap="square" rtlCol="0">
              <a:spAutoFit/>
            </a:bodyPr>
            <a:lstStyle/>
            <a:p>
              <a:pPr algn="ctr" defTabSz="457200"/>
              <a:r>
                <a:rPr lang="zh-TW" altLang="en-US" sz="1050" b="1" dirty="0" smtClean="0">
                  <a:solidFill>
                    <a:srgbClr val="1F497D">
                      <a:lumMod val="75000"/>
                    </a:srgbClr>
                  </a:solidFill>
                  <a:ea typeface="儷黑 Pro"/>
                  <a:cs typeface="儷黑 Pro"/>
                </a:rPr>
                <a:t>於夥</a:t>
              </a:r>
              <a:r>
                <a:rPr lang="zh-TW" altLang="en-US" sz="1050" b="1" dirty="0">
                  <a:solidFill>
                    <a:srgbClr val="1F497D">
                      <a:lumMod val="75000"/>
                    </a:srgbClr>
                  </a:solidFill>
                  <a:ea typeface="儷黑 Pro"/>
                  <a:cs typeface="儷黑 Pro"/>
                </a:rPr>
                <a:t>伴商</a:t>
              </a:r>
              <a:r>
                <a:rPr lang="zh-TW" altLang="en-US" sz="1050" b="1" dirty="0" smtClean="0">
                  <a:solidFill>
                    <a:srgbClr val="1F497D">
                      <a:lumMod val="75000"/>
                    </a:srgbClr>
                  </a:solidFill>
                  <a:ea typeface="儷黑 Pro"/>
                  <a:cs typeface="儷黑 Pro"/>
                </a:rPr>
                <a:t>店購物</a:t>
              </a:r>
              <a:r>
                <a:rPr lang="en-US" sz="1050" b="1" dirty="0" smtClean="0">
                  <a:solidFill>
                    <a:srgbClr val="1F497D">
                      <a:lumMod val="75000"/>
                    </a:srgbClr>
                  </a:solidFill>
                  <a:ea typeface="儷黑 Pro"/>
                  <a:cs typeface="儷黑 Pro"/>
                </a:rPr>
                <a:t>Placing </a:t>
              </a:r>
              <a:r>
                <a:rPr lang="en-US" sz="1050" b="1" dirty="0">
                  <a:solidFill>
                    <a:srgbClr val="1F497D">
                      <a:lumMod val="75000"/>
                    </a:srgbClr>
                  </a:solidFill>
                  <a:ea typeface="儷黑 Pro"/>
                  <a:cs typeface="儷黑 Pro"/>
                </a:rPr>
                <a:t>an Order at Partner store</a:t>
              </a:r>
            </a:p>
          </p:txBody>
        </p:sp>
      </p:grpSp>
      <p:grpSp>
        <p:nvGrpSpPr>
          <p:cNvPr id="14" name="Group 13"/>
          <p:cNvGrpSpPr/>
          <p:nvPr/>
        </p:nvGrpSpPr>
        <p:grpSpPr>
          <a:xfrm>
            <a:off x="652749" y="3490994"/>
            <a:ext cx="3379120" cy="1366756"/>
            <a:chOff x="868743" y="4654659"/>
            <a:chExt cx="4505493" cy="1822343"/>
          </a:xfrm>
        </p:grpSpPr>
        <p:sp>
          <p:nvSpPr>
            <p:cNvPr id="12" name="Bent-Up Arrow 11"/>
            <p:cNvSpPr>
              <a:spLocks/>
            </p:cNvSpPr>
            <p:nvPr/>
          </p:nvSpPr>
          <p:spPr>
            <a:xfrm rot="5400000">
              <a:off x="2361904" y="3161498"/>
              <a:ext cx="1519171" cy="4505493"/>
            </a:xfrm>
            <a:prstGeom prst="ben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a typeface="儷黑 Pro"/>
                <a:cs typeface="儷黑 Pro"/>
              </a:endParaRPr>
            </a:p>
          </p:txBody>
        </p:sp>
        <p:sp>
          <p:nvSpPr>
            <p:cNvPr id="76" name="TextBox 75"/>
            <p:cNvSpPr txBox="1"/>
            <p:nvPr/>
          </p:nvSpPr>
          <p:spPr>
            <a:xfrm>
              <a:off x="1013790" y="5533153"/>
              <a:ext cx="3873750" cy="943849"/>
            </a:xfrm>
            <a:prstGeom prst="rect">
              <a:avLst/>
            </a:prstGeom>
            <a:noFill/>
          </p:spPr>
          <p:txBody>
            <a:bodyPr wrap="square" rtlCol="0">
              <a:spAutoFit/>
            </a:bodyPr>
            <a:lstStyle/>
            <a:p>
              <a:pPr algn="ctr" defTabSz="457200"/>
              <a:r>
                <a:rPr lang="zh-TW" altLang="en-US" sz="1000" b="1" dirty="0">
                  <a:solidFill>
                    <a:srgbClr val="1F497D">
                      <a:lumMod val="75000"/>
                    </a:srgbClr>
                  </a:solidFill>
                  <a:ea typeface="儷黑 Pro"/>
                  <a:cs typeface="儷黑 Pro"/>
                </a:rPr>
                <a:t>夥</a:t>
              </a:r>
              <a:r>
                <a:rPr lang="zh-TW" altLang="en-US" sz="1000" b="1" dirty="0" smtClean="0">
                  <a:solidFill>
                    <a:srgbClr val="1F497D">
                      <a:lumMod val="75000"/>
                    </a:srgbClr>
                  </a:solidFill>
                  <a:ea typeface="儷黑 Pro"/>
                  <a:cs typeface="儷黑 Pro"/>
                </a:rPr>
                <a:t>伴商店付出佣金</a:t>
              </a:r>
              <a:endParaRPr lang="en-US" altLang="zh-TW" sz="1000" b="1" dirty="0" smtClean="0">
                <a:solidFill>
                  <a:srgbClr val="1F497D">
                    <a:lumMod val="75000"/>
                  </a:srgbClr>
                </a:solidFill>
                <a:ea typeface="儷黑 Pro"/>
                <a:cs typeface="儷黑 Pro"/>
              </a:endParaRPr>
            </a:p>
            <a:p>
              <a:pPr algn="ctr" defTabSz="457200"/>
              <a:r>
                <a:rPr lang="zh-TW" altLang="en-US" sz="1000" b="1" dirty="0" smtClean="0">
                  <a:solidFill>
                    <a:srgbClr val="7030A0"/>
                  </a:solidFill>
                  <a:ea typeface="儷黑 Pro"/>
                  <a:cs typeface="儷黑 Pro"/>
                </a:rPr>
                <a:t>美</a:t>
              </a:r>
              <a:r>
                <a:rPr lang="zh-TW" altLang="en-US" sz="1000" b="1" dirty="0">
                  <a:solidFill>
                    <a:srgbClr val="7030A0"/>
                  </a:solidFill>
                  <a:ea typeface="儷黑 Pro"/>
                  <a:cs typeface="儷黑 Pro"/>
                </a:rPr>
                <a:t>安轉化佣金為現金</a:t>
              </a:r>
              <a:r>
                <a:rPr lang="zh-TW" altLang="en-US" sz="1000" b="1" dirty="0" smtClean="0">
                  <a:solidFill>
                    <a:srgbClr val="7030A0"/>
                  </a:solidFill>
                  <a:ea typeface="儷黑 Pro"/>
                  <a:cs typeface="儷黑 Pro"/>
                </a:rPr>
                <a:t>回贈及</a:t>
              </a:r>
              <a:r>
                <a:rPr lang="en-US" altLang="zh-TW" sz="1000" b="1" dirty="0">
                  <a:solidFill>
                    <a:srgbClr val="7030A0"/>
                  </a:solidFill>
                  <a:ea typeface="儷黑 Pro"/>
                  <a:cs typeface="儷黑 Pro"/>
                </a:rPr>
                <a:t>BV</a:t>
              </a:r>
              <a:r>
                <a:rPr lang="zh-TW" altLang="en-US" sz="1000" b="1" dirty="0">
                  <a:solidFill>
                    <a:srgbClr val="7030A0"/>
                  </a:solidFill>
                  <a:ea typeface="儷黑 Pro"/>
                  <a:cs typeface="儷黑 Pro"/>
                </a:rPr>
                <a:t>以獎勵超連鎖店</a:t>
              </a:r>
              <a:r>
                <a:rPr lang="zh-TW" altLang="en-US" sz="1000" b="1" dirty="0" smtClean="0">
                  <a:solidFill>
                    <a:srgbClr val="7030A0"/>
                  </a:solidFill>
                  <a:ea typeface="儷黑 Pro"/>
                  <a:cs typeface="儷黑 Pro"/>
                </a:rPr>
                <a:t>主</a:t>
              </a:r>
              <a:endParaRPr lang="en-US" altLang="zh-TW" sz="1000" b="1" dirty="0" smtClean="0">
                <a:solidFill>
                  <a:srgbClr val="7030A0"/>
                </a:solidFill>
                <a:ea typeface="儷黑 Pro"/>
                <a:cs typeface="儷黑 Pro"/>
              </a:endParaRPr>
            </a:p>
            <a:p>
              <a:pPr algn="ctr" defTabSz="457200"/>
              <a:r>
                <a:rPr lang="en-US" sz="1000" b="1" dirty="0" smtClean="0">
                  <a:solidFill>
                    <a:schemeClr val="bg1"/>
                  </a:solidFill>
                  <a:ea typeface="儷黑 Pro"/>
                  <a:cs typeface="儷黑 Pro"/>
                </a:rPr>
                <a:t>Partner </a:t>
              </a:r>
              <a:r>
                <a:rPr lang="en-US" sz="1000" b="1" dirty="0">
                  <a:solidFill>
                    <a:schemeClr val="bg1"/>
                  </a:solidFill>
                  <a:ea typeface="儷黑 Pro"/>
                  <a:cs typeface="儷黑 Pro"/>
                </a:rPr>
                <a:t>Pay Commission</a:t>
              </a:r>
            </a:p>
            <a:p>
              <a:pPr algn="ctr" defTabSz="457200"/>
              <a:r>
                <a:rPr lang="en-US" sz="1000" b="1" dirty="0" smtClean="0">
                  <a:solidFill>
                    <a:srgbClr val="FFFF00"/>
                  </a:solidFill>
                  <a:ea typeface="儷黑 Pro"/>
                  <a:cs typeface="儷黑 Pro"/>
                </a:rPr>
                <a:t>MA </a:t>
              </a:r>
              <a:r>
                <a:rPr lang="en-US" sz="1000" b="1" dirty="0">
                  <a:solidFill>
                    <a:srgbClr val="FFFF00"/>
                  </a:solidFill>
                  <a:ea typeface="儷黑 Pro"/>
                  <a:cs typeface="儷黑 Pro"/>
                </a:rPr>
                <a:t>converts to Cash Back &amp; IBV to credit UFO</a:t>
              </a:r>
            </a:p>
          </p:txBody>
        </p:sp>
      </p:grpSp>
      <p:pic>
        <p:nvPicPr>
          <p:cNvPr id="53" name="Picture 52" descr="Boxes.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53219" y="3076809"/>
            <a:ext cx="469033" cy="411669"/>
          </a:xfrm>
          <a:prstGeom prst="rect">
            <a:avLst/>
          </a:prstGeom>
        </p:spPr>
      </p:pic>
      <p:sp>
        <p:nvSpPr>
          <p:cNvPr id="90" name="Oval 89"/>
          <p:cNvSpPr/>
          <p:nvPr/>
        </p:nvSpPr>
        <p:spPr>
          <a:xfrm>
            <a:off x="8221640" y="3825676"/>
            <a:ext cx="500612" cy="503039"/>
          </a:xfrm>
          <a:prstGeom prst="ellipse">
            <a:avLst/>
          </a:prstGeom>
          <a:gradFill flip="none" rotWithShape="1">
            <a:gsLst>
              <a:gs pos="13000">
                <a:srgbClr val="73FB79"/>
              </a:gs>
              <a:gs pos="46000">
                <a:srgbClr val="00FA00"/>
              </a:gs>
              <a:gs pos="100000">
                <a:srgbClr val="00FA00"/>
              </a:gs>
            </a:gsLst>
            <a:path path="circle">
              <a:fillToRect l="50000" t="130000" r="50000" b="-30000"/>
            </a:path>
            <a:tileRect/>
          </a:gradFill>
          <a:ln w="3175" cap="flat" cmpd="sng" algn="ctr">
            <a:noFill/>
            <a:prstDash val="solid"/>
            <a:miter lim="800000"/>
          </a:ln>
          <a:effectLst/>
        </p:spPr>
        <p:txBody>
          <a:bodyPr lIns="68558" tIns="34279" rIns="68558" bIns="34279" rtlCol="0" anchor="ctr"/>
          <a:lstStyle/>
          <a:p>
            <a:pPr algn="ctr" defTabSz="685547">
              <a:defRPr/>
            </a:pPr>
            <a:r>
              <a:rPr lang="en-US" sz="2100" kern="0" dirty="0">
                <a:ln w="3175">
                  <a:solidFill>
                    <a:prstClr val="white"/>
                  </a:solidFill>
                </a:ln>
                <a:solidFill>
                  <a:prstClr val="white"/>
                </a:solidFill>
                <a:ea typeface="儷黑 Pro"/>
                <a:cs typeface="儷黑 Pro"/>
              </a:rPr>
              <a:t>$</a:t>
            </a:r>
          </a:p>
        </p:txBody>
      </p:sp>
      <p:pic>
        <p:nvPicPr>
          <p:cNvPr id="91" name="Picture 90"/>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37441" y="1521765"/>
            <a:ext cx="417866" cy="428853"/>
          </a:xfrm>
          <a:prstGeom prst="rect">
            <a:avLst/>
          </a:prstGeom>
          <a:effectLst/>
        </p:spPr>
      </p:pic>
      <p:pic>
        <p:nvPicPr>
          <p:cNvPr id="57" name="Picture 56" descr="Boxes.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53219" y="1308602"/>
            <a:ext cx="469033" cy="411669"/>
          </a:xfrm>
          <a:prstGeom prst="rect">
            <a:avLst/>
          </a:prstGeom>
        </p:spPr>
      </p:pic>
      <p:sp>
        <p:nvSpPr>
          <p:cNvPr id="13" name="Up-Down Arrow 12"/>
          <p:cNvSpPr/>
          <p:nvPr/>
        </p:nvSpPr>
        <p:spPr>
          <a:xfrm>
            <a:off x="8329787" y="1687493"/>
            <a:ext cx="364213" cy="1373447"/>
          </a:xfrm>
          <a:prstGeom prst="up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a typeface="儷黑 Pro"/>
              <a:cs typeface="儷黑 Pro"/>
            </a:endParaRPr>
          </a:p>
        </p:txBody>
      </p:sp>
      <p:sp>
        <p:nvSpPr>
          <p:cNvPr id="6" name="Rectangle 5"/>
          <p:cNvSpPr/>
          <p:nvPr/>
        </p:nvSpPr>
        <p:spPr>
          <a:xfrm>
            <a:off x="3637441" y="1048080"/>
            <a:ext cx="1612458" cy="902537"/>
          </a:xfrm>
          <a:prstGeom prst="rect">
            <a:avLst/>
          </a:prstGeom>
          <a:solidFill>
            <a:schemeClr val="bg1">
              <a:lumMod val="85000"/>
            </a:schemeClr>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1600" b="1" dirty="0" smtClean="0">
                <a:solidFill>
                  <a:schemeClr val="tx1"/>
                </a:solidFill>
                <a:ea typeface="儷黑 Pro"/>
                <a:cs typeface="儷黑 Pro"/>
              </a:rPr>
              <a:t>一般網站</a:t>
            </a:r>
            <a:endParaRPr lang="en-US" altLang="zh-TW" sz="1600" b="1" dirty="0" smtClean="0">
              <a:solidFill>
                <a:schemeClr val="tx1"/>
              </a:solidFill>
              <a:ea typeface="儷黑 Pro"/>
              <a:cs typeface="儷黑 Pro"/>
            </a:endParaRPr>
          </a:p>
          <a:p>
            <a:pPr algn="ctr"/>
            <a:r>
              <a:rPr lang="en-US" sz="1600" b="1" dirty="0" smtClean="0">
                <a:solidFill>
                  <a:schemeClr val="tx1"/>
                </a:solidFill>
                <a:ea typeface="儷黑 Pro"/>
                <a:cs typeface="儷黑 Pro"/>
              </a:rPr>
              <a:t>General shopping site</a:t>
            </a:r>
            <a:endParaRPr lang="en-US" sz="1600" b="1" dirty="0">
              <a:solidFill>
                <a:schemeClr val="tx1"/>
              </a:solidFill>
              <a:ea typeface="儷黑 Pro"/>
              <a:cs typeface="儷黑 Pro"/>
            </a:endParaRPr>
          </a:p>
        </p:txBody>
      </p:sp>
      <p:grpSp>
        <p:nvGrpSpPr>
          <p:cNvPr id="65" name="Group 64"/>
          <p:cNvGrpSpPr/>
          <p:nvPr/>
        </p:nvGrpSpPr>
        <p:grpSpPr>
          <a:xfrm>
            <a:off x="780670" y="745309"/>
            <a:ext cx="7414389" cy="3386625"/>
            <a:chOff x="-213561" y="2990044"/>
            <a:chExt cx="11750206" cy="2063067"/>
          </a:xfrm>
        </p:grpSpPr>
        <p:sp>
          <p:nvSpPr>
            <p:cNvPr id="66" name="Rectangle 65"/>
            <p:cNvSpPr/>
            <p:nvPr/>
          </p:nvSpPr>
          <p:spPr>
            <a:xfrm>
              <a:off x="-213561" y="2990044"/>
              <a:ext cx="11750206" cy="1935311"/>
            </a:xfrm>
            <a:prstGeom prst="rect">
              <a:avLst/>
            </a:prstGeom>
            <a:solidFill>
              <a:schemeClr val="bg1">
                <a:lumMod val="65000"/>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a typeface="儷黑 Pro"/>
                <a:cs typeface="儷黑 Pro"/>
              </a:endParaRPr>
            </a:p>
          </p:txBody>
        </p:sp>
        <p:sp>
          <p:nvSpPr>
            <p:cNvPr id="70" name="Rectangle 69"/>
            <p:cNvSpPr/>
            <p:nvPr/>
          </p:nvSpPr>
          <p:spPr>
            <a:xfrm>
              <a:off x="145117" y="3061026"/>
              <a:ext cx="11375956" cy="1992085"/>
            </a:xfrm>
            <a:prstGeom prst="rect">
              <a:avLst/>
            </a:prstGeom>
          </p:spPr>
          <p:txBody>
            <a:bodyPr wrap="square" lIns="68558" tIns="34279" rIns="68558" bIns="34279">
              <a:spAutoFit/>
            </a:bodyPr>
            <a:lstStyle/>
            <a:p>
              <a:pPr defTabSz="685547"/>
              <a:r>
                <a:rPr kumimoji="1" lang="zh-TW" altLang="en-US" sz="1400" b="1" dirty="0">
                  <a:solidFill>
                    <a:srgbClr val="404040"/>
                  </a:solidFill>
                  <a:ea typeface="儷黑 Pro"/>
                  <a:cs typeface="儷黑 Pro"/>
                </a:rPr>
                <a:t>超連鎖店主與優惠顧客在</a:t>
              </a:r>
              <a:r>
                <a:rPr kumimoji="1" lang="en-US" altLang="zh-TW" sz="1400" b="1" dirty="0">
                  <a:solidFill>
                    <a:srgbClr val="404040"/>
                  </a:solidFill>
                  <a:ea typeface="儷黑 Pro"/>
                  <a:cs typeface="儷黑 Pro"/>
                </a:rPr>
                <a:t>SHOP.COM</a:t>
              </a:r>
              <a:r>
                <a:rPr kumimoji="1" lang="zh-TW" altLang="en-US" sz="1400" b="1" dirty="0">
                  <a:solidFill>
                    <a:srgbClr val="404040"/>
                  </a:solidFill>
                  <a:ea typeface="儷黑 Pro"/>
                  <a:cs typeface="儷黑 Pro"/>
                </a:rPr>
                <a:t>購物可獲得：</a:t>
              </a:r>
            </a:p>
            <a:p>
              <a:pPr marL="228600" indent="-228600" defTabSz="685547">
                <a:buFont typeface="+mj-lt"/>
                <a:buAutoNum type="arabicPeriod"/>
              </a:pPr>
              <a:r>
                <a:rPr kumimoji="1" lang="zh-TW" altLang="en-US" sz="1400" b="1" dirty="0" smtClean="0">
                  <a:solidFill>
                    <a:srgbClr val="404040"/>
                  </a:solidFill>
                  <a:ea typeface="儷黑 Pro"/>
                  <a:cs typeface="儷黑 Pro"/>
                </a:rPr>
                <a:t>給</a:t>
              </a:r>
              <a:r>
                <a:rPr kumimoji="1" lang="zh-TW" altLang="en-US" sz="1400" b="1" dirty="0">
                  <a:solidFill>
                    <a:srgbClr val="404040"/>
                  </a:solidFill>
                  <a:ea typeface="儷黑 Pro"/>
                  <a:cs typeface="儷黑 Pro"/>
                </a:rPr>
                <a:t>予優惠顧客免費帳戶</a:t>
              </a:r>
            </a:p>
            <a:p>
              <a:pPr marL="228600" indent="-228600" defTabSz="685547">
                <a:buFont typeface="+mj-lt"/>
                <a:buAutoNum type="arabicPeriod"/>
              </a:pPr>
              <a:r>
                <a:rPr kumimoji="1" lang="zh-TW" altLang="en-US" sz="1400" b="1" dirty="0">
                  <a:solidFill>
                    <a:srgbClr val="404040"/>
                  </a:solidFill>
                  <a:ea typeface="儷黑 Pro"/>
                  <a:cs typeface="儷黑 Pro"/>
                </a:rPr>
                <a:t>以相等或較低價錢購買心儀產品，並享</a:t>
              </a:r>
              <a:r>
                <a:rPr kumimoji="1" lang="zh-TW" altLang="en-US" sz="1400" b="1" dirty="0" smtClean="0">
                  <a:solidFill>
                    <a:srgbClr val="404040"/>
                  </a:solidFill>
                  <a:ea typeface="儷黑 Pro"/>
                  <a:cs typeface="儷黑 Pro"/>
                </a:rPr>
                <a:t>有現</a:t>
              </a:r>
              <a:r>
                <a:rPr kumimoji="1" lang="zh-TW" altLang="en-US" sz="1400" b="1" dirty="0">
                  <a:solidFill>
                    <a:srgbClr val="404040"/>
                  </a:solidFill>
                  <a:ea typeface="儷黑 Pro"/>
                  <a:cs typeface="儷黑 Pro"/>
                </a:rPr>
                <a:t>金回贈</a:t>
              </a:r>
            </a:p>
            <a:p>
              <a:pPr marL="228600" indent="-228600" defTabSz="685547">
                <a:buFont typeface="+mj-lt"/>
                <a:buAutoNum type="arabicPeriod"/>
              </a:pPr>
              <a:r>
                <a:rPr kumimoji="1" lang="zh-TW" altLang="en-US" sz="1400" b="1" dirty="0">
                  <a:solidFill>
                    <a:srgbClr val="404040"/>
                  </a:solidFill>
                  <a:ea typeface="儷黑 Pro"/>
                  <a:cs typeface="儷黑 Pro"/>
                </a:rPr>
                <a:t>個人購物顧問</a:t>
              </a:r>
              <a:r>
                <a:rPr kumimoji="1" lang="en-US" altLang="zh-TW" sz="1400" b="1" dirty="0">
                  <a:solidFill>
                    <a:srgbClr val="404040"/>
                  </a:solidFill>
                  <a:ea typeface="儷黑 Pro"/>
                  <a:cs typeface="儷黑 Pro"/>
                </a:rPr>
                <a:t>(</a:t>
              </a:r>
              <a:r>
                <a:rPr kumimoji="1" lang="zh-TW" altLang="en-US" sz="1400" b="1" dirty="0">
                  <a:solidFill>
                    <a:srgbClr val="404040"/>
                  </a:solidFill>
                  <a:ea typeface="儷黑 Pro"/>
                  <a:cs typeface="儷黑 Pro"/>
                </a:rPr>
                <a:t>為顧客尋覓所需商品及提供優惠</a:t>
              </a:r>
              <a:r>
                <a:rPr kumimoji="1" lang="en-US" altLang="zh-TW" sz="1400" b="1" dirty="0">
                  <a:solidFill>
                    <a:srgbClr val="404040"/>
                  </a:solidFill>
                  <a:ea typeface="儷黑 Pro"/>
                  <a:cs typeface="儷黑 Pro"/>
                </a:rPr>
                <a:t>)</a:t>
              </a:r>
            </a:p>
            <a:p>
              <a:pPr marL="228600" indent="-228600" defTabSz="685547">
                <a:buFont typeface="+mj-lt"/>
                <a:buAutoNum type="arabicPeriod"/>
              </a:pPr>
              <a:r>
                <a:rPr kumimoji="1" lang="zh-TW" altLang="en-US" sz="1400" b="1" dirty="0">
                  <a:solidFill>
                    <a:srgbClr val="404040"/>
                  </a:solidFill>
                  <a:ea typeface="儷黑 Pro"/>
                  <a:cs typeface="儷黑 Pro"/>
                </a:rPr>
                <a:t>選取夥伴並予以支援</a:t>
              </a:r>
            </a:p>
            <a:p>
              <a:pPr marL="228600" indent="-228600" defTabSz="685547">
                <a:buFont typeface="+mj-lt"/>
                <a:buAutoNum type="arabicPeriod"/>
              </a:pPr>
              <a:r>
                <a:rPr kumimoji="1" lang="zh-TW" altLang="en-US" sz="1400" b="1" dirty="0">
                  <a:solidFill>
                    <a:srgbClr val="404040"/>
                  </a:solidFill>
                  <a:ea typeface="儷黑 Pro"/>
                  <a:cs typeface="儷黑 Pro"/>
                </a:rPr>
                <a:t>透過系統打造購物年金，轉消費</a:t>
              </a:r>
              <a:r>
                <a:rPr kumimoji="1" lang="zh-TW" altLang="en-US" sz="1400" b="1" dirty="0" smtClean="0">
                  <a:solidFill>
                    <a:srgbClr val="404040"/>
                  </a:solidFill>
                  <a:ea typeface="儷黑 Pro"/>
                  <a:cs typeface="儷黑 Pro"/>
                </a:rPr>
                <a:t>為收入</a:t>
              </a:r>
              <a:r>
                <a:rPr kumimoji="1" lang="zh-TW" altLang="en-US" sz="1400" b="1" dirty="0">
                  <a:solidFill>
                    <a:srgbClr val="404040"/>
                  </a:solidFill>
                  <a:ea typeface="儷黑 Pro"/>
                  <a:cs typeface="儷黑 Pro"/>
                </a:rPr>
                <a:t>，並累積</a:t>
              </a:r>
              <a:r>
                <a:rPr kumimoji="1" lang="en-US" altLang="zh-TW" sz="1400" b="1" dirty="0">
                  <a:solidFill>
                    <a:srgbClr val="404040"/>
                  </a:solidFill>
                  <a:ea typeface="儷黑 Pro"/>
                  <a:cs typeface="儷黑 Pro"/>
                </a:rPr>
                <a:t>BV/IBV</a:t>
              </a:r>
              <a:r>
                <a:rPr kumimoji="1" lang="zh-TW" altLang="en-US" sz="1400" b="1" dirty="0">
                  <a:solidFill>
                    <a:srgbClr val="404040"/>
                  </a:solidFill>
                  <a:ea typeface="儷黑 Pro"/>
                  <a:cs typeface="儷黑 Pro"/>
                </a:rPr>
                <a:t>繼而賺取永續收入</a:t>
              </a:r>
            </a:p>
            <a:p>
              <a:pPr defTabSz="685547"/>
              <a:r>
                <a:rPr kumimoji="1" lang="zh-TW" altLang="en-US" sz="1400" b="1" dirty="0" smtClean="0">
                  <a:solidFill>
                    <a:srgbClr val="404040"/>
                  </a:solidFill>
                  <a:ea typeface="儷黑 Pro"/>
                  <a:cs typeface="儷黑 Pro"/>
                </a:rPr>
                <a:t>為</a:t>
              </a:r>
              <a:r>
                <a:rPr kumimoji="1" lang="zh-TW" altLang="en-US" sz="1400" b="1" dirty="0">
                  <a:solidFill>
                    <a:srgbClr val="404040"/>
                  </a:solidFill>
                  <a:ea typeface="儷黑 Pro"/>
                  <a:cs typeface="儷黑 Pro"/>
                </a:rPr>
                <a:t>超連鎖店主及購物年金成員追蹤購物訂單及累積點數</a:t>
              </a:r>
            </a:p>
            <a:p>
              <a:pPr defTabSz="685547"/>
              <a:endParaRPr kumimoji="1" lang="zh-TW" altLang="en-US" sz="1000" b="1" dirty="0">
                <a:solidFill>
                  <a:srgbClr val="404040"/>
                </a:solidFill>
                <a:ea typeface="儷黑 Pro"/>
                <a:cs typeface="儷黑 Pro"/>
              </a:endParaRPr>
            </a:p>
            <a:p>
              <a:pPr defTabSz="685547"/>
              <a:endParaRPr kumimoji="1" lang="zh-TW" altLang="en-US" sz="1000" b="1" dirty="0">
                <a:solidFill>
                  <a:srgbClr val="404040"/>
                </a:solidFill>
                <a:ea typeface="儷黑 Pro"/>
                <a:cs typeface="儷黑 Pro"/>
              </a:endParaRPr>
            </a:p>
            <a:p>
              <a:pPr defTabSz="685547"/>
              <a:r>
                <a:rPr kumimoji="1" lang="en-US" altLang="zh-TW" sz="1000" b="1" dirty="0">
                  <a:solidFill>
                    <a:srgbClr val="404040"/>
                  </a:solidFill>
                  <a:ea typeface="儷黑 Pro"/>
                  <a:cs typeface="儷黑 Pro"/>
                </a:rPr>
                <a:t>UFO’s + Preferred  Consumers of SHOP.COM receive:</a:t>
              </a:r>
            </a:p>
            <a:p>
              <a:pPr marL="228600" indent="-228600" defTabSz="685547">
                <a:buFont typeface="+mj-lt"/>
                <a:buAutoNum type="arabicPeriod"/>
              </a:pPr>
              <a:r>
                <a:rPr kumimoji="1" lang="en-US" altLang="zh-TW" sz="1000" b="1" dirty="0">
                  <a:solidFill>
                    <a:srgbClr val="404040"/>
                  </a:solidFill>
                  <a:ea typeface="儷黑 Pro"/>
                  <a:cs typeface="儷黑 Pro"/>
                </a:rPr>
                <a:t>Free account offer to PC</a:t>
              </a:r>
            </a:p>
            <a:p>
              <a:pPr marL="228600" indent="-228600" defTabSz="685547">
                <a:buFont typeface="+mj-lt"/>
                <a:buAutoNum type="arabicPeriod"/>
              </a:pPr>
              <a:r>
                <a:rPr kumimoji="1" lang="en-US" altLang="zh-TW" sz="1000" b="1" dirty="0">
                  <a:solidFill>
                    <a:srgbClr val="404040"/>
                  </a:solidFill>
                  <a:ea typeface="儷黑 Pro"/>
                  <a:cs typeface="儷黑 Pro"/>
                </a:rPr>
                <a:t>Pay the same or lower cost for desired items and get 2~33% cash back.</a:t>
              </a:r>
            </a:p>
            <a:p>
              <a:pPr marL="228600" indent="-228600" defTabSz="685547">
                <a:buFont typeface="+mj-lt"/>
                <a:buAutoNum type="arabicPeriod"/>
              </a:pPr>
              <a:r>
                <a:rPr kumimoji="1" lang="en-US" altLang="zh-TW" sz="1000" b="1" dirty="0">
                  <a:solidFill>
                    <a:srgbClr val="404040"/>
                  </a:solidFill>
                  <a:ea typeface="儷黑 Pro"/>
                  <a:cs typeface="儷黑 Pro"/>
                </a:rPr>
                <a:t>A personal shop consultant (finds deals and what customer wants)</a:t>
              </a:r>
            </a:p>
            <a:p>
              <a:pPr marL="228600" indent="-228600" defTabSz="685547">
                <a:buFont typeface="+mj-lt"/>
                <a:buAutoNum type="arabicPeriod"/>
              </a:pPr>
              <a:r>
                <a:rPr kumimoji="1" lang="en-US" altLang="zh-TW" sz="1000" b="1" dirty="0">
                  <a:solidFill>
                    <a:srgbClr val="404040"/>
                  </a:solidFill>
                  <a:ea typeface="儷黑 Pro"/>
                  <a:cs typeface="儷黑 Pro"/>
                </a:rPr>
                <a:t>Selective partner for support + assistance</a:t>
              </a:r>
            </a:p>
            <a:p>
              <a:pPr marL="228600" indent="-228600" defTabSz="685547">
                <a:buFont typeface="+mj-lt"/>
                <a:buAutoNum type="arabicPeriod"/>
              </a:pPr>
              <a:r>
                <a:rPr kumimoji="1" lang="en-US" altLang="zh-TW" sz="1000" b="1" dirty="0">
                  <a:solidFill>
                    <a:srgbClr val="404040"/>
                  </a:solidFill>
                  <a:ea typeface="儷黑 Pro"/>
                  <a:cs typeface="儷黑 Pro"/>
                </a:rPr>
                <a:t>SHOPPING ANNUITY to convert spending into earning through tracking system and accrual of BV/IBV credit to earn residual income</a:t>
              </a:r>
            </a:p>
            <a:p>
              <a:pPr defTabSz="685547"/>
              <a:r>
                <a:rPr kumimoji="1" lang="en-US" altLang="zh-TW" sz="1000" b="1" dirty="0" smtClean="0">
                  <a:solidFill>
                    <a:srgbClr val="404040"/>
                  </a:solidFill>
                  <a:ea typeface="儷黑 Pro"/>
                  <a:cs typeface="儷黑 Pro"/>
                </a:rPr>
                <a:t>Tracks </a:t>
              </a:r>
              <a:r>
                <a:rPr kumimoji="1" lang="en-US" altLang="zh-TW" sz="1000" b="1" dirty="0">
                  <a:solidFill>
                    <a:srgbClr val="404040"/>
                  </a:solidFill>
                  <a:ea typeface="儷黑 Pro"/>
                  <a:cs typeface="儷黑 Pro"/>
                </a:rPr>
                <a:t>Purchases &amp; Accrues Volume for Ongoing Income to UFO’s + Shopping Annuity Members</a:t>
              </a:r>
            </a:p>
            <a:p>
              <a:pPr marL="342900" indent="-342900" defTabSz="685547">
                <a:buFont typeface="+mj-lt"/>
                <a:buAutoNum type="arabicPeriod"/>
              </a:pPr>
              <a:endParaRPr kumimoji="1" lang="en-US" altLang="zh-TW" sz="1000" dirty="0">
                <a:solidFill>
                  <a:srgbClr val="404040"/>
                </a:solidFill>
                <a:ea typeface="儷黑 Pro"/>
                <a:cs typeface="儷黑 Pro"/>
              </a:endParaRPr>
            </a:p>
          </p:txBody>
        </p:sp>
      </p:grpSp>
    </p:spTree>
    <p:extLst>
      <p:ext uri="{BB962C8B-B14F-4D97-AF65-F5344CB8AC3E}">
        <p14:creationId xmlns:p14="http://schemas.microsoft.com/office/powerpoint/2010/main" val="1765646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 presetClass="exit"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9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35" presetClass="emph" presetSubtype="0" repeatCount="4000" fill="hold" grpId="0" nodeType="withEffect">
                                  <p:stCondLst>
                                    <p:cond delay="0"/>
                                  </p:stCondLst>
                                  <p:childTnLst>
                                    <p:anim calcmode="discrete" valueType="str">
                                      <p:cBhvr>
                                        <p:cTn id="72"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52" grpId="0" animBg="1"/>
      <p:bldP spid="52" grpId="1" animBg="1"/>
      <p:bldP spid="45" grpId="0"/>
      <p:bldP spid="45" grpId="1"/>
      <p:bldP spid="44" grpId="0"/>
      <p:bldP spid="44" grpId="1"/>
      <p:bldP spid="35" grpId="0" animBg="1"/>
      <p:bldP spid="35" grpId="1" animBg="1"/>
      <p:bldP spid="54" grpId="0"/>
      <p:bldP spid="54" grpId="1"/>
      <p:bldP spid="2" grpId="0" animBg="1"/>
      <p:bldP spid="2" grpId="1" animBg="1"/>
      <p:bldP spid="55" grpId="0" animBg="1"/>
      <p:bldP spid="55" grpId="1" animBg="1"/>
      <p:bldP spid="56" grpId="0" animBg="1"/>
      <p:bldP spid="56" grpId="1"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2" y="-46699"/>
            <a:ext cx="9137872" cy="5142161"/>
          </a:xfrm>
          <a:prstGeom prst="rect">
            <a:avLst/>
          </a:prstGeom>
        </p:spPr>
      </p:pic>
      <p:sp>
        <p:nvSpPr>
          <p:cNvPr id="77" name="Rectangle 76"/>
          <p:cNvSpPr/>
          <p:nvPr/>
        </p:nvSpPr>
        <p:spPr>
          <a:xfrm>
            <a:off x="-26186" y="1952782"/>
            <a:ext cx="9170186" cy="3247184"/>
          </a:xfrm>
          <a:prstGeom prst="rect">
            <a:avLst/>
          </a:prstGeom>
          <a:gradFill flip="none" rotWithShape="1">
            <a:gsLst>
              <a:gs pos="0">
                <a:sysClr val="windowText" lastClr="000000"/>
              </a:gs>
              <a:gs pos="48000">
                <a:sysClr val="windowText" lastClr="000000">
                  <a:alpha val="50000"/>
                </a:sysClr>
              </a:gs>
              <a:gs pos="100000">
                <a:sysClr val="windowText" lastClr="000000">
                  <a:alpha val="0"/>
                </a:sysClr>
              </a:gs>
            </a:gsLst>
            <a:lin ang="16200000" scaled="1"/>
            <a:tileRect/>
          </a:gradFill>
          <a:ln w="12700" cap="flat" cmpd="sng" algn="ctr">
            <a:noFill/>
            <a:prstDash val="solid"/>
            <a:miter lim="800000"/>
          </a:ln>
          <a:effectLst/>
        </p:spPr>
        <p:txBody>
          <a:bodyPr lIns="68540" tIns="34270" rIns="68540" bIns="34270" rtlCol="0" anchor="ctr"/>
          <a:lstStyle/>
          <a:p>
            <a:pPr algn="ctr" defTabSz="685376">
              <a:defRPr/>
            </a:pPr>
            <a:endParaRPr lang="en-US" sz="1350" kern="0" dirty="0">
              <a:solidFill>
                <a:prstClr val="white"/>
              </a:solidFill>
              <a:ea typeface="儷黑 Pro"/>
              <a:cs typeface="儷黑 Pro"/>
            </a:endParaRPr>
          </a:p>
        </p:txBody>
      </p:sp>
      <p:grpSp>
        <p:nvGrpSpPr>
          <p:cNvPr id="17" name="Group 16"/>
          <p:cNvGrpSpPr/>
          <p:nvPr/>
        </p:nvGrpSpPr>
        <p:grpSpPr>
          <a:xfrm>
            <a:off x="-8499" y="-19050"/>
            <a:ext cx="9181067" cy="754053"/>
            <a:chOff x="-14510" y="-26301"/>
            <a:chExt cx="12244610" cy="1005665"/>
          </a:xfrm>
        </p:grpSpPr>
        <p:grpSp>
          <p:nvGrpSpPr>
            <p:cNvPr id="78" name="Group 77"/>
            <p:cNvGrpSpPr/>
            <p:nvPr/>
          </p:nvGrpSpPr>
          <p:grpSpPr>
            <a:xfrm>
              <a:off x="-14510" y="-26301"/>
              <a:ext cx="12244610" cy="1005665"/>
              <a:chOff x="101599" y="-6536"/>
              <a:chExt cx="4414073" cy="830209"/>
            </a:xfrm>
          </p:grpSpPr>
          <p:sp>
            <p:nvSpPr>
              <p:cNvPr id="79" name="Rectangle 78"/>
              <p:cNvSpPr/>
              <p:nvPr/>
            </p:nvSpPr>
            <p:spPr>
              <a:xfrm>
                <a:off x="101599" y="112587"/>
                <a:ext cx="4414073" cy="643918"/>
              </a:xfrm>
              <a:prstGeom prst="rect">
                <a:avLst/>
              </a:prstGeom>
              <a:solidFill>
                <a:schemeClr val="bg1">
                  <a:lumMod val="65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a typeface="儷黑 Pro"/>
                  <a:cs typeface="儷黑 Pro"/>
                </a:endParaRPr>
              </a:p>
            </p:txBody>
          </p:sp>
          <p:sp>
            <p:nvSpPr>
              <p:cNvPr id="80" name="TextBox 79"/>
              <p:cNvSpPr txBox="1"/>
              <p:nvPr/>
            </p:nvSpPr>
            <p:spPr>
              <a:xfrm>
                <a:off x="288862" y="-6536"/>
                <a:ext cx="4079749" cy="830209"/>
              </a:xfrm>
              <a:prstGeom prst="rect">
                <a:avLst/>
              </a:prstGeom>
              <a:noFill/>
            </p:spPr>
            <p:txBody>
              <a:bodyPr wrap="square" rtlCol="0">
                <a:spAutoFit/>
              </a:bodyPr>
              <a:lstStyle/>
              <a:p>
                <a:pPr algn="ctr" defTabSz="913607"/>
                <a:r>
                  <a:rPr kumimoji="1" lang="en-US" altLang="zh-TW" sz="2800" dirty="0" smtClean="0">
                    <a:ln w="3175">
                      <a:noFill/>
                    </a:ln>
                    <a:solidFill>
                      <a:srgbClr val="404040"/>
                    </a:solidFill>
                    <a:ea typeface="儷黑 Pro"/>
                    <a:cs typeface="儷黑 Pro"/>
                  </a:rPr>
                  <a:t>4</a:t>
                </a:r>
                <a:r>
                  <a:rPr kumimoji="1" lang="zh-TW" altLang="en-US" sz="2800" dirty="0" smtClean="0">
                    <a:ln w="3175">
                      <a:noFill/>
                    </a:ln>
                    <a:solidFill>
                      <a:srgbClr val="404040"/>
                    </a:solidFill>
                    <a:ea typeface="儷黑 Pro"/>
                    <a:cs typeface="儷黑 Pro"/>
                  </a:rPr>
                  <a:t>項致勝協同力量練成經濟煉金術！</a:t>
                </a:r>
                <a:endParaRPr kumimoji="1" lang="en-US" altLang="zh-TW" sz="2800" dirty="0">
                  <a:ln w="3175">
                    <a:noFill/>
                  </a:ln>
                  <a:solidFill>
                    <a:srgbClr val="404040"/>
                  </a:solidFill>
                  <a:ea typeface="儷黑 Pro"/>
                  <a:cs typeface="儷黑 Pro"/>
                </a:endParaRPr>
              </a:p>
              <a:p>
                <a:pPr algn="ctr" defTabSz="913607"/>
                <a:r>
                  <a:rPr kumimoji="1" lang="en-US" altLang="zh-TW" sz="1500" dirty="0" smtClean="0">
                    <a:ln w="3175">
                      <a:noFill/>
                    </a:ln>
                    <a:solidFill>
                      <a:srgbClr val="404040"/>
                    </a:solidFill>
                    <a:ea typeface="儷黑 Pro"/>
                    <a:cs typeface="儷黑 Pro"/>
                  </a:rPr>
                  <a:t>Four </a:t>
                </a:r>
                <a:r>
                  <a:rPr kumimoji="1" lang="en-US" altLang="zh-TW" sz="1500" dirty="0">
                    <a:ln w="3175">
                      <a:noFill/>
                    </a:ln>
                    <a:solidFill>
                      <a:srgbClr val="404040"/>
                    </a:solidFill>
                    <a:ea typeface="儷黑 Pro"/>
                    <a:cs typeface="儷黑 Pro"/>
                  </a:rPr>
                  <a:t>Winning Synergies </a:t>
                </a:r>
                <a:r>
                  <a:rPr kumimoji="1" lang="en-US" altLang="zh-TW" sz="1500" i="1" dirty="0">
                    <a:ln w="3175">
                      <a:noFill/>
                    </a:ln>
                    <a:solidFill>
                      <a:srgbClr val="404040"/>
                    </a:solidFill>
                    <a:ea typeface="儷黑 Pro"/>
                    <a:cs typeface="儷黑 Pro"/>
                  </a:rPr>
                  <a:t>Economic Alchemy!</a:t>
                </a:r>
                <a:endParaRPr kumimoji="1" lang="zh-TW" altLang="en-US" sz="1500" i="1" dirty="0">
                  <a:ln w="3175">
                    <a:noFill/>
                  </a:ln>
                  <a:solidFill>
                    <a:srgbClr val="404040"/>
                  </a:solidFill>
                  <a:ea typeface="儷黑 Pro"/>
                  <a:cs typeface="儷黑 Pro"/>
                </a:endParaRPr>
              </a:p>
            </p:txBody>
          </p:sp>
        </p:grpSp>
        <p:pic>
          <p:nvPicPr>
            <p:cNvPr id="75" name="Picture 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056" y="168995"/>
              <a:ext cx="705862" cy="688592"/>
            </a:xfrm>
            <a:prstGeom prst="rect">
              <a:avLst/>
            </a:prstGeom>
            <a:effectLst/>
          </p:spPr>
        </p:pic>
        <p:pic>
          <p:nvPicPr>
            <p:cNvPr id="81" name="Picture 8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6506" y="168995"/>
              <a:ext cx="705862" cy="688592"/>
            </a:xfrm>
            <a:prstGeom prst="rect">
              <a:avLst/>
            </a:prstGeom>
            <a:effectLst/>
          </p:spPr>
        </p:pic>
      </p:grpSp>
      <p:sp>
        <p:nvSpPr>
          <p:cNvPr id="83" name="Rounded Rectangle 82"/>
          <p:cNvSpPr/>
          <p:nvPr/>
        </p:nvSpPr>
        <p:spPr>
          <a:xfrm>
            <a:off x="231876" y="4367950"/>
            <a:ext cx="1650203" cy="709316"/>
          </a:xfrm>
          <a:prstGeom prst="roundRect">
            <a:avLst/>
          </a:prstGeom>
          <a:gradFill flip="none" rotWithShape="1">
            <a:gsLst>
              <a:gs pos="0">
                <a:srgbClr val="1F497D">
                  <a:lumMod val="50000"/>
                </a:srgbClr>
              </a:gs>
              <a:gs pos="48000">
                <a:srgbClr val="1F497D">
                  <a:lumMod val="75000"/>
                </a:srgbClr>
              </a:gs>
              <a:gs pos="100000">
                <a:srgbClr val="1F497D">
                  <a:lumMod val="60000"/>
                  <a:lumOff val="40000"/>
                </a:srgbClr>
              </a:gs>
            </a:gsLst>
            <a:lin ang="16200000" scaled="1"/>
            <a:tileRect/>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13607"/>
            <a:r>
              <a:rPr lang="zh-TW" altLang="en-US" sz="1100" dirty="0" smtClean="0">
                <a:ln w="3175">
                  <a:noFill/>
                </a:ln>
                <a:solidFill>
                  <a:prstClr val="white"/>
                </a:solidFill>
                <a:ea typeface="儷黑 Pro"/>
                <a:cs typeface="儷黑 Pro"/>
              </a:rPr>
              <a:t>賺錢不花成本</a:t>
            </a:r>
            <a:r>
              <a:rPr lang="en-US" altLang="zh-TW" sz="1100" dirty="0" smtClean="0">
                <a:ln w="3175">
                  <a:noFill/>
                </a:ln>
                <a:solidFill>
                  <a:prstClr val="white"/>
                </a:solidFill>
                <a:ea typeface="儷黑 Pro"/>
                <a:cs typeface="儷黑 Pro"/>
              </a:rPr>
              <a:t>+</a:t>
            </a:r>
            <a:r>
              <a:rPr lang="zh-TW" altLang="en-US" sz="1100" dirty="0" smtClean="0">
                <a:ln w="3175">
                  <a:noFill/>
                </a:ln>
                <a:solidFill>
                  <a:prstClr val="white"/>
                </a:solidFill>
                <a:ea typeface="儷黑 Pro"/>
                <a:cs typeface="儷黑 Pro"/>
              </a:rPr>
              <a:t>現金回贈</a:t>
            </a:r>
            <a:r>
              <a:rPr lang="en-US" altLang="zh-TW" sz="1100" dirty="0" smtClean="0">
                <a:ln w="3175">
                  <a:noFill/>
                </a:ln>
                <a:solidFill>
                  <a:prstClr val="white"/>
                </a:solidFill>
                <a:ea typeface="儷黑 Pro"/>
                <a:cs typeface="儷黑 Pro"/>
              </a:rPr>
              <a:t>+</a:t>
            </a:r>
            <a:r>
              <a:rPr lang="zh-TW" altLang="en-US" sz="1100" dirty="0" smtClean="0">
                <a:ln w="3175">
                  <a:noFill/>
                </a:ln>
                <a:solidFill>
                  <a:prstClr val="white"/>
                </a:solidFill>
                <a:ea typeface="儷黑 Pro"/>
                <a:cs typeface="儷黑 Pro"/>
              </a:rPr>
              <a:t>購物年金</a:t>
            </a:r>
            <a:r>
              <a:rPr lang="en-US" altLang="zh-TW" sz="1100" dirty="0" smtClean="0">
                <a:ln w="3175">
                  <a:noFill/>
                </a:ln>
                <a:solidFill>
                  <a:prstClr val="white"/>
                </a:solidFill>
                <a:ea typeface="儷黑 Pro"/>
                <a:cs typeface="儷黑 Pro"/>
              </a:rPr>
              <a:t/>
            </a:r>
            <a:br>
              <a:rPr lang="en-US" altLang="zh-TW" sz="1100" dirty="0" smtClean="0">
                <a:ln w="3175">
                  <a:noFill/>
                </a:ln>
                <a:solidFill>
                  <a:prstClr val="white"/>
                </a:solidFill>
                <a:ea typeface="儷黑 Pro"/>
                <a:cs typeface="儷黑 Pro"/>
              </a:rPr>
            </a:br>
            <a:r>
              <a:rPr lang="en-US" altLang="zh-TW" sz="1050" dirty="0" smtClean="0">
                <a:ln w="3175">
                  <a:noFill/>
                </a:ln>
                <a:solidFill>
                  <a:prstClr val="white"/>
                </a:solidFill>
                <a:ea typeface="儷黑 Pro"/>
                <a:cs typeface="儷黑 Pro"/>
              </a:rPr>
              <a:t>No </a:t>
            </a:r>
            <a:r>
              <a:rPr lang="en-US" altLang="zh-TW" sz="1050" dirty="0">
                <a:ln w="3175">
                  <a:noFill/>
                </a:ln>
                <a:solidFill>
                  <a:prstClr val="white"/>
                </a:solidFill>
                <a:ea typeface="儷黑 Pro"/>
                <a:cs typeface="儷黑 Pro"/>
              </a:rPr>
              <a:t>cost for making money + Cash Back + SA</a:t>
            </a:r>
          </a:p>
        </p:txBody>
      </p:sp>
      <p:sp>
        <p:nvSpPr>
          <p:cNvPr id="84" name="Rounded Rectangle 83"/>
          <p:cNvSpPr/>
          <p:nvPr/>
        </p:nvSpPr>
        <p:spPr>
          <a:xfrm>
            <a:off x="2510211" y="4367950"/>
            <a:ext cx="1650203" cy="709316"/>
          </a:xfrm>
          <a:prstGeom prst="roundRect">
            <a:avLst/>
          </a:prstGeom>
          <a:gradFill flip="none" rotWithShape="1">
            <a:gsLst>
              <a:gs pos="0">
                <a:srgbClr val="1F497D">
                  <a:lumMod val="50000"/>
                </a:srgbClr>
              </a:gs>
              <a:gs pos="48000">
                <a:srgbClr val="1F497D">
                  <a:lumMod val="75000"/>
                </a:srgbClr>
              </a:gs>
              <a:gs pos="100000">
                <a:srgbClr val="1F497D">
                  <a:lumMod val="60000"/>
                  <a:lumOff val="40000"/>
                </a:srgbClr>
              </a:gs>
            </a:gsLst>
            <a:lin ang="16200000" scaled="1"/>
            <a:tileRect/>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13607"/>
            <a:r>
              <a:rPr lang="zh-TW" altLang="en-US" sz="1050" dirty="0" smtClean="0">
                <a:ln w="3175">
                  <a:noFill/>
                </a:ln>
                <a:solidFill>
                  <a:prstClr val="white"/>
                </a:solidFill>
                <a:ea typeface="儷黑 Pro"/>
                <a:cs typeface="儷黑 Pro"/>
              </a:rPr>
              <a:t>購物年金</a:t>
            </a:r>
            <a:r>
              <a:rPr lang="en-US" altLang="zh-TW" sz="1050" dirty="0" smtClean="0">
                <a:ln w="3175">
                  <a:noFill/>
                </a:ln>
                <a:solidFill>
                  <a:prstClr val="white"/>
                </a:solidFill>
                <a:ea typeface="儷黑 Pro"/>
                <a:cs typeface="儷黑 Pro"/>
              </a:rPr>
              <a:t>+</a:t>
            </a:r>
            <a:r>
              <a:rPr lang="zh-TW" altLang="en-US" sz="1050" dirty="0" smtClean="0">
                <a:ln w="3175">
                  <a:noFill/>
                </a:ln>
                <a:solidFill>
                  <a:prstClr val="white"/>
                </a:solidFill>
                <a:ea typeface="儷黑 Pro"/>
                <a:cs typeface="儷黑 Pro"/>
              </a:rPr>
              <a:t>網上購物</a:t>
            </a:r>
            <a:r>
              <a:rPr lang="en-US" altLang="zh-TW" sz="1050" dirty="0" smtClean="0">
                <a:ln w="3175">
                  <a:noFill/>
                </a:ln>
                <a:solidFill>
                  <a:prstClr val="white"/>
                </a:solidFill>
                <a:ea typeface="儷黑 Pro"/>
                <a:cs typeface="儷黑 Pro"/>
              </a:rPr>
              <a:t>=</a:t>
            </a:r>
            <a:r>
              <a:rPr lang="zh-TW" altLang="en-US" sz="1050" dirty="0" smtClean="0">
                <a:ln w="3175">
                  <a:noFill/>
                </a:ln>
                <a:solidFill>
                  <a:prstClr val="white"/>
                </a:solidFill>
                <a:ea typeface="儷黑 Pro"/>
                <a:cs typeface="儷黑 Pro"/>
              </a:rPr>
              <a:t>轉消費為收入</a:t>
            </a:r>
            <a:r>
              <a:rPr lang="en-US" altLang="zh-TW" sz="1050" dirty="0" smtClean="0">
                <a:ln w="3175">
                  <a:noFill/>
                </a:ln>
                <a:solidFill>
                  <a:prstClr val="white"/>
                </a:solidFill>
                <a:ea typeface="儷黑 Pro"/>
                <a:cs typeface="儷黑 Pro"/>
              </a:rPr>
              <a:t/>
            </a:r>
            <a:br>
              <a:rPr lang="en-US" altLang="zh-TW" sz="1050" dirty="0" smtClean="0">
                <a:ln w="3175">
                  <a:noFill/>
                </a:ln>
                <a:solidFill>
                  <a:prstClr val="white"/>
                </a:solidFill>
                <a:ea typeface="儷黑 Pro"/>
                <a:cs typeface="儷黑 Pro"/>
              </a:rPr>
            </a:br>
            <a:r>
              <a:rPr lang="en-US" altLang="zh-TW" sz="950" dirty="0" smtClean="0">
                <a:ln w="3175">
                  <a:noFill/>
                </a:ln>
                <a:solidFill>
                  <a:prstClr val="white"/>
                </a:solidFill>
                <a:ea typeface="儷黑 Pro"/>
                <a:cs typeface="儷黑 Pro"/>
              </a:rPr>
              <a:t>Shopping </a:t>
            </a:r>
            <a:r>
              <a:rPr lang="en-US" altLang="zh-TW" sz="950" dirty="0">
                <a:ln w="3175">
                  <a:noFill/>
                </a:ln>
                <a:solidFill>
                  <a:prstClr val="white"/>
                </a:solidFill>
                <a:ea typeface="儷黑 Pro"/>
                <a:cs typeface="儷黑 Pro"/>
              </a:rPr>
              <a:t>Annuity + Social Shopping = converting our spending into earning</a:t>
            </a:r>
            <a:r>
              <a:rPr lang="en-US" altLang="zh-TW" sz="1000" dirty="0">
                <a:ln w="3175">
                  <a:noFill/>
                </a:ln>
                <a:solidFill>
                  <a:prstClr val="white"/>
                </a:solidFill>
                <a:ea typeface="儷黑 Pro"/>
                <a:cs typeface="儷黑 Pro"/>
              </a:rPr>
              <a:t>!</a:t>
            </a:r>
          </a:p>
        </p:txBody>
      </p:sp>
      <p:sp>
        <p:nvSpPr>
          <p:cNvPr id="85" name="Rounded Rectangle 84"/>
          <p:cNvSpPr/>
          <p:nvPr/>
        </p:nvSpPr>
        <p:spPr>
          <a:xfrm>
            <a:off x="4800600" y="4367950"/>
            <a:ext cx="1758853" cy="709316"/>
          </a:xfrm>
          <a:prstGeom prst="roundRect">
            <a:avLst/>
          </a:prstGeom>
          <a:gradFill flip="none" rotWithShape="1">
            <a:gsLst>
              <a:gs pos="0">
                <a:srgbClr val="1F497D">
                  <a:lumMod val="50000"/>
                </a:srgbClr>
              </a:gs>
              <a:gs pos="48000">
                <a:srgbClr val="1F497D">
                  <a:lumMod val="75000"/>
                </a:srgbClr>
              </a:gs>
              <a:gs pos="100000">
                <a:srgbClr val="1F497D">
                  <a:lumMod val="60000"/>
                  <a:lumOff val="40000"/>
                </a:srgbClr>
              </a:gs>
            </a:gsLst>
            <a:lin ang="16200000" scaled="1"/>
            <a:tileRect/>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13607"/>
            <a:r>
              <a:rPr lang="zh-TW" altLang="en-US" sz="1050" dirty="0" smtClean="0">
                <a:ln w="3175">
                  <a:noFill/>
                </a:ln>
                <a:solidFill>
                  <a:prstClr val="white"/>
                </a:solidFill>
                <a:ea typeface="儷黑 Pro"/>
                <a:cs typeface="儷黑 Pro"/>
              </a:rPr>
              <a:t>透過</a:t>
            </a:r>
            <a:r>
              <a:rPr lang="en-US" altLang="zh-TW" sz="1050" dirty="0" smtClean="0">
                <a:ln w="3175">
                  <a:noFill/>
                </a:ln>
                <a:solidFill>
                  <a:prstClr val="white"/>
                </a:solidFill>
                <a:ea typeface="儷黑 Pro"/>
                <a:cs typeface="儷黑 Pro"/>
              </a:rPr>
              <a:t>HK.SHOP.COM</a:t>
            </a:r>
            <a:r>
              <a:rPr lang="zh-TW" altLang="en-US" sz="1050" dirty="0" smtClean="0">
                <a:ln w="3175">
                  <a:noFill/>
                </a:ln>
                <a:solidFill>
                  <a:prstClr val="white"/>
                </a:solidFill>
                <a:ea typeface="儷黑 Pro"/>
                <a:cs typeface="儷黑 Pro"/>
              </a:rPr>
              <a:t>及超連鎖網站減低成本提高利潤</a:t>
            </a:r>
            <a:r>
              <a:rPr lang="en-US" altLang="zh-TW" sz="900" dirty="0" smtClean="0">
                <a:ln w="3175">
                  <a:noFill/>
                </a:ln>
                <a:solidFill>
                  <a:prstClr val="white"/>
                </a:solidFill>
                <a:ea typeface="儷黑 Pro"/>
                <a:cs typeface="儷黑 Pro"/>
              </a:rPr>
              <a:t>Reduce </a:t>
            </a:r>
            <a:r>
              <a:rPr lang="en-US" altLang="zh-TW" sz="900" dirty="0">
                <a:ln w="3175">
                  <a:noFill/>
                </a:ln>
                <a:solidFill>
                  <a:prstClr val="white"/>
                </a:solidFill>
                <a:ea typeface="儷黑 Pro"/>
                <a:cs typeface="儷黑 Pro"/>
              </a:rPr>
              <a:t>cost and raise profits via Shop.com + UnFranchise website</a:t>
            </a:r>
          </a:p>
        </p:txBody>
      </p:sp>
      <p:sp>
        <p:nvSpPr>
          <p:cNvPr id="86" name="Rounded Rectangle 85"/>
          <p:cNvSpPr/>
          <p:nvPr/>
        </p:nvSpPr>
        <p:spPr>
          <a:xfrm>
            <a:off x="7073527" y="4367950"/>
            <a:ext cx="1661092" cy="709316"/>
          </a:xfrm>
          <a:prstGeom prst="roundRect">
            <a:avLst/>
          </a:prstGeom>
          <a:gradFill flip="none" rotWithShape="1">
            <a:gsLst>
              <a:gs pos="0">
                <a:srgbClr val="1F497D">
                  <a:lumMod val="50000"/>
                </a:srgbClr>
              </a:gs>
              <a:gs pos="48000">
                <a:srgbClr val="1F497D">
                  <a:lumMod val="75000"/>
                </a:srgbClr>
              </a:gs>
              <a:gs pos="100000">
                <a:srgbClr val="1F497D">
                  <a:lumMod val="60000"/>
                  <a:lumOff val="40000"/>
                </a:srgbClr>
              </a:gs>
            </a:gsLst>
            <a:lin ang="16200000" scaled="1"/>
            <a:tileRect/>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13607"/>
            <a:r>
              <a:rPr lang="zh-TW" altLang="en-US" sz="1200" dirty="0" smtClean="0">
                <a:ln w="3175">
                  <a:noFill/>
                </a:ln>
                <a:solidFill>
                  <a:prstClr val="white"/>
                </a:solidFill>
                <a:ea typeface="儷黑 Pro"/>
                <a:cs typeface="儷黑 Pro"/>
              </a:rPr>
              <a:t>獲得更多銷售與會員資料</a:t>
            </a:r>
            <a:r>
              <a:rPr lang="en-US" altLang="zh-TW" sz="1050" dirty="0" smtClean="0">
                <a:ln w="3175">
                  <a:noFill/>
                </a:ln>
                <a:solidFill>
                  <a:prstClr val="white"/>
                </a:solidFill>
                <a:ea typeface="儷黑 Pro"/>
                <a:cs typeface="儷黑 Pro"/>
              </a:rPr>
              <a:t/>
            </a:r>
            <a:br>
              <a:rPr lang="en-US" altLang="zh-TW" sz="1050" dirty="0" smtClean="0">
                <a:ln w="3175">
                  <a:noFill/>
                </a:ln>
                <a:solidFill>
                  <a:prstClr val="white"/>
                </a:solidFill>
                <a:ea typeface="儷黑 Pro"/>
                <a:cs typeface="儷黑 Pro"/>
              </a:rPr>
            </a:br>
            <a:r>
              <a:rPr lang="en-US" altLang="zh-TW" sz="1050" dirty="0" smtClean="0">
                <a:ln w="3175">
                  <a:noFill/>
                </a:ln>
                <a:solidFill>
                  <a:prstClr val="white"/>
                </a:solidFill>
                <a:ea typeface="儷黑 Pro"/>
                <a:cs typeface="儷黑 Pro"/>
              </a:rPr>
              <a:t>More </a:t>
            </a:r>
            <a:r>
              <a:rPr lang="en-US" altLang="zh-TW" sz="1050" dirty="0">
                <a:ln w="3175">
                  <a:noFill/>
                </a:ln>
                <a:solidFill>
                  <a:prstClr val="white"/>
                </a:solidFill>
                <a:ea typeface="儷黑 Pro"/>
                <a:cs typeface="儷黑 Pro"/>
              </a:rPr>
              <a:t>sales and membership data</a:t>
            </a:r>
          </a:p>
        </p:txBody>
      </p:sp>
      <p:sp>
        <p:nvSpPr>
          <p:cNvPr id="60" name="Rounded Rectangle 59"/>
          <p:cNvSpPr/>
          <p:nvPr/>
        </p:nvSpPr>
        <p:spPr>
          <a:xfrm>
            <a:off x="231876" y="3674411"/>
            <a:ext cx="1650203" cy="544299"/>
          </a:xfrm>
          <a:prstGeom prst="roundRect">
            <a:avLst/>
          </a:prstGeom>
          <a:noFill/>
          <a:ln w="38100" cap="flat" cmpd="sng" algn="ctr">
            <a:solidFill>
              <a:schemeClr val="accent1">
                <a:lumMod val="5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13607"/>
            <a:r>
              <a:rPr lang="zh-TW" altLang="en-US" sz="2000" dirty="0" smtClean="0">
                <a:ln w="3175">
                  <a:solidFill>
                    <a:prstClr val="white"/>
                  </a:solidFill>
                </a:ln>
                <a:solidFill>
                  <a:prstClr val="white"/>
                </a:solidFill>
                <a:ea typeface="儷黑 Pro"/>
                <a:cs typeface="儷黑 Pro"/>
              </a:rPr>
              <a:t>優惠顧客</a:t>
            </a:r>
            <a:endParaRPr lang="en-US" altLang="zh-TW" sz="2000" dirty="0" smtClean="0">
              <a:ln w="3175">
                <a:solidFill>
                  <a:prstClr val="white"/>
                </a:solidFill>
              </a:ln>
              <a:solidFill>
                <a:prstClr val="white"/>
              </a:solidFill>
              <a:ea typeface="儷黑 Pro"/>
              <a:cs typeface="儷黑 Pro"/>
            </a:endParaRPr>
          </a:p>
          <a:p>
            <a:pPr algn="ctr" defTabSz="913607"/>
            <a:r>
              <a:rPr lang="en-US" altLang="zh-TW" sz="1200" dirty="0" smtClean="0">
                <a:ln w="3175">
                  <a:solidFill>
                    <a:prstClr val="white"/>
                  </a:solidFill>
                </a:ln>
                <a:solidFill>
                  <a:prstClr val="white"/>
                </a:solidFill>
                <a:ea typeface="儷黑 Pro"/>
                <a:cs typeface="儷黑 Pro"/>
              </a:rPr>
              <a:t>Preferred</a:t>
            </a:r>
            <a:r>
              <a:rPr lang="zh-TW" altLang="en-US" sz="1200" dirty="0" smtClean="0">
                <a:ln w="3175">
                  <a:solidFill>
                    <a:prstClr val="white"/>
                  </a:solidFill>
                </a:ln>
                <a:solidFill>
                  <a:prstClr val="white"/>
                </a:solidFill>
                <a:ea typeface="儷黑 Pro"/>
                <a:cs typeface="儷黑 Pro"/>
              </a:rPr>
              <a:t> </a:t>
            </a:r>
            <a:r>
              <a:rPr lang="en-US" altLang="zh-TW" sz="1200" dirty="0" smtClean="0">
                <a:ln w="3175">
                  <a:solidFill>
                    <a:prstClr val="white"/>
                  </a:solidFill>
                </a:ln>
                <a:solidFill>
                  <a:prstClr val="white"/>
                </a:solidFill>
                <a:ea typeface="儷黑 Pro"/>
                <a:cs typeface="儷黑 Pro"/>
              </a:rPr>
              <a:t>Customer</a:t>
            </a:r>
            <a:endParaRPr lang="zh-TW" altLang="en-US" sz="1200" dirty="0">
              <a:ln w="3175">
                <a:solidFill>
                  <a:prstClr val="white"/>
                </a:solidFill>
              </a:ln>
              <a:solidFill>
                <a:prstClr val="white"/>
              </a:solidFill>
              <a:ea typeface="儷黑 Pro"/>
              <a:cs typeface="儷黑 Pro"/>
            </a:endParaRPr>
          </a:p>
        </p:txBody>
      </p:sp>
      <p:sp>
        <p:nvSpPr>
          <p:cNvPr id="82" name="Rounded Rectangle 81"/>
          <p:cNvSpPr/>
          <p:nvPr/>
        </p:nvSpPr>
        <p:spPr>
          <a:xfrm>
            <a:off x="2478415" y="3674411"/>
            <a:ext cx="1650203" cy="544299"/>
          </a:xfrm>
          <a:prstGeom prst="roundRect">
            <a:avLst/>
          </a:prstGeom>
          <a:noFill/>
          <a:ln w="38100" cap="flat" cmpd="sng" algn="ctr">
            <a:solidFill>
              <a:schemeClr val="accent1">
                <a:lumMod val="5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13607">
              <a:spcBef>
                <a:spcPct val="50000"/>
              </a:spcBef>
            </a:pPr>
            <a:r>
              <a:rPr lang="zh-TW" altLang="en-US" dirty="0" smtClean="0">
                <a:ln w="3175">
                  <a:solidFill>
                    <a:prstClr val="white"/>
                  </a:solidFill>
                </a:ln>
                <a:solidFill>
                  <a:prstClr val="white"/>
                </a:solidFill>
                <a:ea typeface="儷黑 Pro"/>
                <a:cs typeface="儷黑 Pro"/>
              </a:rPr>
              <a:t>超連鎖店主</a:t>
            </a:r>
            <a:endParaRPr lang="en-US" altLang="zh-TW" dirty="0" smtClean="0">
              <a:ln w="3175">
                <a:solidFill>
                  <a:prstClr val="white"/>
                </a:solidFill>
              </a:ln>
              <a:solidFill>
                <a:prstClr val="white"/>
              </a:solidFill>
              <a:ea typeface="儷黑 Pro"/>
              <a:cs typeface="儷黑 Pro"/>
            </a:endParaRPr>
          </a:p>
          <a:p>
            <a:pPr algn="ctr" defTabSz="913607">
              <a:spcBef>
                <a:spcPct val="50000"/>
              </a:spcBef>
            </a:pPr>
            <a:r>
              <a:rPr lang="en-US" altLang="zh-TW" sz="1200" dirty="0" err="1" smtClean="0">
                <a:ln w="3175">
                  <a:solidFill>
                    <a:prstClr val="white"/>
                  </a:solidFill>
                </a:ln>
                <a:solidFill>
                  <a:prstClr val="white"/>
                </a:solidFill>
                <a:ea typeface="儷黑 Pro"/>
                <a:cs typeface="儷黑 Pro"/>
              </a:rPr>
              <a:t>UnFranchise</a:t>
            </a:r>
            <a:r>
              <a:rPr lang="en-US" altLang="zh-TW" sz="1200" dirty="0" smtClean="0">
                <a:ln w="3175">
                  <a:solidFill>
                    <a:prstClr val="white"/>
                  </a:solidFill>
                </a:ln>
                <a:solidFill>
                  <a:prstClr val="white"/>
                </a:solidFill>
                <a:ea typeface="儷黑 Pro"/>
                <a:cs typeface="儷黑 Pro"/>
              </a:rPr>
              <a:t> Owner</a:t>
            </a:r>
            <a:endParaRPr lang="zh-TW" altLang="en-US" sz="1200" dirty="0">
              <a:ln w="3175">
                <a:solidFill>
                  <a:prstClr val="white"/>
                </a:solidFill>
              </a:ln>
              <a:solidFill>
                <a:prstClr val="white"/>
              </a:solidFill>
              <a:ea typeface="儷黑 Pro"/>
              <a:cs typeface="儷黑 Pro"/>
            </a:endParaRPr>
          </a:p>
        </p:txBody>
      </p:sp>
      <p:sp>
        <p:nvSpPr>
          <p:cNvPr id="87" name="Rounded Rectangle 86"/>
          <p:cNvSpPr/>
          <p:nvPr/>
        </p:nvSpPr>
        <p:spPr>
          <a:xfrm>
            <a:off x="4800600" y="3674411"/>
            <a:ext cx="1773254" cy="544299"/>
          </a:xfrm>
          <a:prstGeom prst="roundRect">
            <a:avLst/>
          </a:prstGeom>
          <a:noFill/>
          <a:ln w="38100" cap="flat" cmpd="sng" algn="ctr">
            <a:solidFill>
              <a:schemeClr val="accent1">
                <a:lumMod val="5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13607"/>
            <a:r>
              <a:rPr lang="zh-TW" altLang="en-US" sz="1500" dirty="0" smtClean="0">
                <a:ln w="3175">
                  <a:solidFill>
                    <a:prstClr val="white"/>
                  </a:solidFill>
                </a:ln>
                <a:solidFill>
                  <a:prstClr val="white"/>
                </a:solidFill>
                <a:ea typeface="儷黑 Pro"/>
                <a:cs typeface="儷黑 Pro"/>
              </a:rPr>
              <a:t>美安香港網絡行銷</a:t>
            </a:r>
            <a:endParaRPr lang="en-US" altLang="zh-TW" sz="1500" dirty="0" smtClean="0">
              <a:ln w="3175">
                <a:solidFill>
                  <a:prstClr val="white"/>
                </a:solidFill>
              </a:ln>
              <a:solidFill>
                <a:prstClr val="white"/>
              </a:solidFill>
              <a:ea typeface="儷黑 Pro"/>
              <a:cs typeface="儷黑 Pro"/>
            </a:endParaRPr>
          </a:p>
          <a:p>
            <a:pPr algn="ctr" defTabSz="913607"/>
            <a:r>
              <a:rPr lang="en-US" altLang="zh-TW" sz="1000" dirty="0" smtClean="0">
                <a:ln w="3175">
                  <a:solidFill>
                    <a:prstClr val="white"/>
                  </a:solidFill>
                </a:ln>
                <a:solidFill>
                  <a:prstClr val="white"/>
                </a:solidFill>
                <a:ea typeface="儷黑 Pro"/>
                <a:cs typeface="儷黑 Pro"/>
              </a:rPr>
              <a:t>Market Hong Kong</a:t>
            </a:r>
            <a:endParaRPr lang="en-US" altLang="zh-TW" sz="1000" dirty="0">
              <a:ln w="3175">
                <a:solidFill>
                  <a:prstClr val="white"/>
                </a:solidFill>
              </a:ln>
              <a:solidFill>
                <a:prstClr val="white"/>
              </a:solidFill>
              <a:ea typeface="儷黑 Pro"/>
              <a:cs typeface="儷黑 Pro"/>
            </a:endParaRPr>
          </a:p>
          <a:p>
            <a:pPr algn="ctr" defTabSz="913607"/>
            <a:r>
              <a:rPr lang="en-US" altLang="zh-TW" sz="1000" i="1" dirty="0">
                <a:ln w="3175">
                  <a:noFill/>
                </a:ln>
                <a:solidFill>
                  <a:prstClr val="white"/>
                </a:solidFill>
                <a:ea typeface="儷黑 Pro"/>
                <a:cs typeface="儷黑 Pro"/>
              </a:rPr>
              <a:t>Internet Marketing </a:t>
            </a:r>
            <a:endParaRPr lang="en-US" sz="1000" dirty="0">
              <a:ln w="3175">
                <a:noFill/>
              </a:ln>
              <a:solidFill>
                <a:prstClr val="white"/>
              </a:solidFill>
              <a:ea typeface="儷黑 Pro"/>
              <a:cs typeface="儷黑 Pro"/>
            </a:endParaRPr>
          </a:p>
        </p:txBody>
      </p:sp>
      <p:sp>
        <p:nvSpPr>
          <p:cNvPr id="88" name="Rounded Rectangle 87"/>
          <p:cNvSpPr/>
          <p:nvPr/>
        </p:nvSpPr>
        <p:spPr>
          <a:xfrm>
            <a:off x="7084416" y="3674411"/>
            <a:ext cx="1650203" cy="544299"/>
          </a:xfrm>
          <a:prstGeom prst="roundRect">
            <a:avLst/>
          </a:prstGeom>
          <a:noFill/>
          <a:ln w="38100" cap="flat" cmpd="sng" algn="ctr">
            <a:solidFill>
              <a:schemeClr val="accent1">
                <a:lumMod val="5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13607"/>
            <a:r>
              <a:rPr lang="zh-TW" altLang="en-US" sz="2000" dirty="0" smtClean="0">
                <a:ln w="3175">
                  <a:solidFill>
                    <a:prstClr val="white"/>
                  </a:solidFill>
                </a:ln>
                <a:solidFill>
                  <a:prstClr val="white"/>
                </a:solidFill>
                <a:ea typeface="儷黑 Pro"/>
                <a:cs typeface="儷黑 Pro"/>
              </a:rPr>
              <a:t>夥伴商店</a:t>
            </a:r>
            <a:r>
              <a:rPr lang="en-US" altLang="zh-TW" sz="1200" dirty="0" smtClean="0">
                <a:ln w="3175">
                  <a:solidFill>
                    <a:prstClr val="white"/>
                  </a:solidFill>
                </a:ln>
                <a:solidFill>
                  <a:prstClr val="white"/>
                </a:solidFill>
                <a:ea typeface="儷黑 Pro"/>
                <a:cs typeface="儷黑 Pro"/>
              </a:rPr>
              <a:t>Partner</a:t>
            </a:r>
            <a:r>
              <a:rPr lang="zh-TW" altLang="en-US" sz="1200" dirty="0" smtClean="0">
                <a:ln w="3175">
                  <a:solidFill>
                    <a:prstClr val="white"/>
                  </a:solidFill>
                </a:ln>
                <a:solidFill>
                  <a:prstClr val="white"/>
                </a:solidFill>
                <a:ea typeface="儷黑 Pro"/>
                <a:cs typeface="儷黑 Pro"/>
              </a:rPr>
              <a:t> </a:t>
            </a:r>
            <a:r>
              <a:rPr lang="en-US" altLang="zh-TW" sz="1200" dirty="0" smtClean="0">
                <a:ln w="3175">
                  <a:solidFill>
                    <a:prstClr val="white"/>
                  </a:solidFill>
                </a:ln>
                <a:solidFill>
                  <a:prstClr val="white"/>
                </a:solidFill>
                <a:ea typeface="儷黑 Pro"/>
                <a:cs typeface="儷黑 Pro"/>
              </a:rPr>
              <a:t>Supplier</a:t>
            </a:r>
            <a:endParaRPr lang="en-US" altLang="zh-TW" sz="1200" dirty="0">
              <a:ln w="3175">
                <a:solidFill>
                  <a:prstClr val="white"/>
                </a:solidFill>
              </a:ln>
              <a:solidFill>
                <a:prstClr val="white"/>
              </a:solidFill>
              <a:ea typeface="儷黑 Pro"/>
              <a:cs typeface="儷黑 Pro"/>
            </a:endParaRP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5405" y="803071"/>
            <a:ext cx="1346270" cy="2743901"/>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3408" y="804486"/>
            <a:ext cx="1345577" cy="2742486"/>
          </a:xfrm>
          <a:prstGeom prst="rect">
            <a:avLst/>
          </a:prstGeom>
        </p:spPr>
      </p:pic>
      <p:pic>
        <p:nvPicPr>
          <p:cNvPr id="89" name="Picture 8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6726" y="803071"/>
            <a:ext cx="1346270" cy="2743901"/>
          </a:xfrm>
          <a:prstGeom prst="rect">
            <a:avLst/>
          </a:prstGeom>
        </p:spPr>
      </p:pic>
      <p:pic>
        <p:nvPicPr>
          <p:cNvPr id="91" name="Picture 9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43775" y="804486"/>
            <a:ext cx="1345575" cy="2742486"/>
          </a:xfrm>
          <a:prstGeom prst="rect">
            <a:avLst/>
          </a:prstGeom>
        </p:spPr>
      </p:pic>
      <p:grpSp>
        <p:nvGrpSpPr>
          <p:cNvPr id="21" name="Group 20"/>
          <p:cNvGrpSpPr/>
          <p:nvPr/>
        </p:nvGrpSpPr>
        <p:grpSpPr>
          <a:xfrm>
            <a:off x="6343104" y="2977271"/>
            <a:ext cx="990067" cy="763984"/>
            <a:chOff x="8456498" y="3969846"/>
            <a:chExt cx="1320433" cy="1018912"/>
          </a:xfrm>
        </p:grpSpPr>
        <p:sp>
          <p:nvSpPr>
            <p:cNvPr id="90" name="Notched Right Arrow 89"/>
            <p:cNvSpPr/>
            <p:nvPr/>
          </p:nvSpPr>
          <p:spPr>
            <a:xfrm flipH="1">
              <a:off x="8517686" y="3969846"/>
              <a:ext cx="1140018" cy="314990"/>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79" tIns="25710" rIns="51379" bIns="25710" rtlCol="0" anchor="ctr"/>
            <a:lstStyle/>
            <a:p>
              <a:pPr algn="ctr" defTabSz="513725">
                <a:defRPr/>
              </a:pPr>
              <a:endParaRPr lang="en-US" sz="1500" kern="0" dirty="0">
                <a:ln w="3175">
                  <a:solidFill>
                    <a:prstClr val="white"/>
                  </a:solidFill>
                </a:ln>
                <a:solidFill>
                  <a:prstClr val="white"/>
                </a:solidFill>
                <a:ea typeface="儷黑 Pro"/>
                <a:cs typeface="儷黑 Pro"/>
              </a:endParaRPr>
            </a:p>
          </p:txBody>
        </p:sp>
        <p:sp>
          <p:nvSpPr>
            <p:cNvPr id="92" name="Rectangle 91"/>
            <p:cNvSpPr/>
            <p:nvPr/>
          </p:nvSpPr>
          <p:spPr>
            <a:xfrm>
              <a:off x="8456498" y="4208854"/>
              <a:ext cx="1320433" cy="779904"/>
            </a:xfrm>
            <a:prstGeom prst="rect">
              <a:avLst/>
            </a:prstGeom>
          </p:spPr>
          <p:txBody>
            <a:bodyPr wrap="square">
              <a:spAutoFit/>
            </a:bodyPr>
            <a:lstStyle/>
            <a:p>
              <a:pPr algn="ctr" defTabSz="913607"/>
              <a:r>
                <a:rPr lang="zh-TW" altLang="en-US" sz="1100" dirty="0" smtClean="0">
                  <a:ln w="3175">
                    <a:noFill/>
                  </a:ln>
                  <a:solidFill>
                    <a:prstClr val="white"/>
                  </a:solidFill>
                  <a:ea typeface="儷黑 Pro"/>
                  <a:cs typeface="儷黑 Pro"/>
                </a:rPr>
                <a:t>整合產品</a:t>
              </a:r>
              <a:r>
                <a:rPr lang="en-US" altLang="zh-TW" sz="1000" dirty="0" smtClean="0">
                  <a:ln w="3175">
                    <a:noFill/>
                  </a:ln>
                  <a:solidFill>
                    <a:prstClr val="white"/>
                  </a:solidFill>
                  <a:ea typeface="儷黑 Pro"/>
                  <a:cs typeface="儷黑 Pro"/>
                </a:rPr>
                <a:t>Product</a:t>
              </a:r>
              <a:r>
                <a:rPr lang="zh-TW" altLang="en-US" sz="1000" dirty="0" smtClean="0">
                  <a:ln w="3175">
                    <a:noFill/>
                  </a:ln>
                  <a:solidFill>
                    <a:prstClr val="white"/>
                  </a:solidFill>
                  <a:ea typeface="儷黑 Pro"/>
                  <a:cs typeface="儷黑 Pro"/>
                </a:rPr>
                <a:t> </a:t>
              </a:r>
              <a:r>
                <a:rPr lang="en-US" altLang="zh-TW" sz="1000" dirty="0" smtClean="0">
                  <a:ln w="3175">
                    <a:noFill/>
                  </a:ln>
                  <a:solidFill>
                    <a:prstClr val="white"/>
                  </a:solidFill>
                  <a:ea typeface="儷黑 Pro"/>
                  <a:cs typeface="儷黑 Pro"/>
                </a:rPr>
                <a:t>Integration</a:t>
              </a:r>
              <a:endParaRPr lang="zh-TW" altLang="en-US" sz="1000" dirty="0">
                <a:ln w="3175">
                  <a:noFill/>
                </a:ln>
                <a:solidFill>
                  <a:prstClr val="white"/>
                </a:solidFill>
                <a:ea typeface="儷黑 Pro"/>
                <a:cs typeface="儷黑 Pro"/>
              </a:endParaRPr>
            </a:p>
          </p:txBody>
        </p:sp>
      </p:grpSp>
      <p:grpSp>
        <p:nvGrpSpPr>
          <p:cNvPr id="93" name="Group 92"/>
          <p:cNvGrpSpPr/>
          <p:nvPr/>
        </p:nvGrpSpPr>
        <p:grpSpPr>
          <a:xfrm>
            <a:off x="4055043" y="2977271"/>
            <a:ext cx="990067" cy="626598"/>
            <a:chOff x="8456498" y="3969846"/>
            <a:chExt cx="1320433" cy="835682"/>
          </a:xfrm>
        </p:grpSpPr>
        <p:sp>
          <p:nvSpPr>
            <p:cNvPr id="94" name="Notched Right Arrow 93"/>
            <p:cNvSpPr/>
            <p:nvPr/>
          </p:nvSpPr>
          <p:spPr>
            <a:xfrm flipH="1">
              <a:off x="8517686" y="3969846"/>
              <a:ext cx="1140018" cy="314990"/>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79" tIns="25710" rIns="51379" bIns="25710" rtlCol="0" anchor="ctr"/>
            <a:lstStyle/>
            <a:p>
              <a:pPr algn="ctr" defTabSz="513725">
                <a:defRPr/>
              </a:pPr>
              <a:endParaRPr lang="en-US" sz="1500" kern="0" dirty="0">
                <a:ln w="3175">
                  <a:solidFill>
                    <a:prstClr val="white"/>
                  </a:solidFill>
                </a:ln>
                <a:solidFill>
                  <a:prstClr val="white"/>
                </a:solidFill>
                <a:ea typeface="儷黑 Pro"/>
                <a:cs typeface="儷黑 Pro"/>
              </a:endParaRPr>
            </a:p>
          </p:txBody>
        </p:sp>
        <p:sp>
          <p:nvSpPr>
            <p:cNvPr id="95" name="Rectangle 94"/>
            <p:cNvSpPr/>
            <p:nvPr/>
          </p:nvSpPr>
          <p:spPr>
            <a:xfrm>
              <a:off x="8456498" y="4251386"/>
              <a:ext cx="1320433" cy="554142"/>
            </a:xfrm>
            <a:prstGeom prst="rect">
              <a:avLst/>
            </a:prstGeom>
          </p:spPr>
          <p:txBody>
            <a:bodyPr wrap="square">
              <a:spAutoFit/>
            </a:bodyPr>
            <a:lstStyle/>
            <a:p>
              <a:pPr algn="ctr" defTabSz="913607">
                <a:spcBef>
                  <a:spcPct val="50000"/>
                </a:spcBef>
              </a:pPr>
              <a:r>
                <a:rPr lang="zh-TW" altLang="en-US" sz="1050" dirty="0" smtClean="0">
                  <a:ln w="3175">
                    <a:noFill/>
                  </a:ln>
                  <a:solidFill>
                    <a:prstClr val="white"/>
                  </a:solidFill>
                  <a:ea typeface="儷黑 Pro"/>
                  <a:cs typeface="儷黑 Pro"/>
                </a:rPr>
                <a:t>超連鎖事業</a:t>
              </a:r>
              <a:r>
                <a:rPr lang="en-US" altLang="zh-TW" sz="1050" dirty="0" err="1" smtClean="0">
                  <a:ln w="3175">
                    <a:noFill/>
                  </a:ln>
                  <a:solidFill>
                    <a:prstClr val="white"/>
                  </a:solidFill>
                  <a:ea typeface="儷黑 Pro"/>
                  <a:cs typeface="儷黑 Pro"/>
                </a:rPr>
                <a:t>UnFranchise</a:t>
              </a:r>
              <a:endParaRPr lang="en-US" altLang="zh-TW" sz="1050" dirty="0">
                <a:ln w="3175">
                  <a:noFill/>
                </a:ln>
                <a:solidFill>
                  <a:prstClr val="white"/>
                </a:solidFill>
                <a:ea typeface="儷黑 Pro"/>
                <a:cs typeface="儷黑 Pro"/>
              </a:endParaRPr>
            </a:p>
          </p:txBody>
        </p:sp>
      </p:grpSp>
      <p:grpSp>
        <p:nvGrpSpPr>
          <p:cNvPr id="96" name="Group 95"/>
          <p:cNvGrpSpPr/>
          <p:nvPr/>
        </p:nvGrpSpPr>
        <p:grpSpPr>
          <a:xfrm>
            <a:off x="1755243" y="2977283"/>
            <a:ext cx="1064157" cy="697259"/>
            <a:chOff x="8462835" y="3969846"/>
            <a:chExt cx="1419245" cy="929919"/>
          </a:xfrm>
        </p:grpSpPr>
        <p:sp>
          <p:nvSpPr>
            <p:cNvPr id="97" name="Notched Right Arrow 96"/>
            <p:cNvSpPr/>
            <p:nvPr/>
          </p:nvSpPr>
          <p:spPr>
            <a:xfrm flipH="1">
              <a:off x="8517686" y="3969846"/>
              <a:ext cx="1140018" cy="314990"/>
            </a:xfrm>
            <a:prstGeom prst="notchedRightArrow">
              <a:avLst/>
            </a:prstGeom>
            <a:gradFill flip="none" rotWithShape="1">
              <a:gsLst>
                <a:gs pos="0">
                  <a:schemeClr val="bg1"/>
                </a:gs>
                <a:gs pos="100000">
                  <a:schemeClr val="bg1">
                    <a:alpha val="0"/>
                  </a:schemeClr>
                </a:gs>
                <a:gs pos="50000">
                  <a:schemeClr val="bg1"/>
                </a:gs>
              </a:gsLst>
              <a:lin ang="10800000" scaled="1"/>
              <a:tileRect/>
            </a:gradFill>
            <a:ln w="12700" cap="flat" cmpd="sng" algn="ctr">
              <a:noFill/>
              <a:prstDash val="solid"/>
              <a:miter lim="800000"/>
            </a:ln>
            <a:effectLst>
              <a:outerShdw blurRad="50800" dist="38100" dir="8100000" algn="tr" rotWithShape="0">
                <a:prstClr val="black">
                  <a:alpha val="40000"/>
                </a:prstClr>
              </a:outerShdw>
            </a:effectLst>
          </p:spPr>
          <p:txBody>
            <a:bodyPr lIns="51379" tIns="25710" rIns="51379" bIns="25710" rtlCol="0" anchor="ctr"/>
            <a:lstStyle/>
            <a:p>
              <a:pPr algn="ctr" defTabSz="513725">
                <a:defRPr/>
              </a:pPr>
              <a:endParaRPr lang="en-US" sz="1500" kern="0" dirty="0">
                <a:ln w="3175">
                  <a:solidFill>
                    <a:prstClr val="white"/>
                  </a:solidFill>
                </a:ln>
                <a:solidFill>
                  <a:prstClr val="white"/>
                </a:solidFill>
                <a:ea typeface="儷黑 Pro"/>
                <a:cs typeface="儷黑 Pro"/>
              </a:endParaRPr>
            </a:p>
          </p:txBody>
        </p:sp>
        <p:sp>
          <p:nvSpPr>
            <p:cNvPr id="98" name="Rectangle 97"/>
            <p:cNvSpPr/>
            <p:nvPr/>
          </p:nvSpPr>
          <p:spPr>
            <a:xfrm>
              <a:off x="8462835" y="4140386"/>
              <a:ext cx="1419245" cy="759379"/>
            </a:xfrm>
            <a:prstGeom prst="rect">
              <a:avLst/>
            </a:prstGeom>
          </p:spPr>
          <p:txBody>
            <a:bodyPr wrap="square">
              <a:spAutoFit/>
            </a:bodyPr>
            <a:lstStyle/>
            <a:p>
              <a:pPr algn="ctr" defTabSz="913607"/>
              <a:r>
                <a:rPr lang="zh-TW" altLang="en-US" sz="1100" dirty="0" smtClean="0">
                  <a:ln w="3175">
                    <a:noFill/>
                  </a:ln>
                  <a:solidFill>
                    <a:prstClr val="white"/>
                  </a:solidFill>
                  <a:ea typeface="儷黑 Pro"/>
                  <a:cs typeface="儷黑 Pro"/>
                </a:rPr>
                <a:t>社交網絡行銷</a:t>
              </a:r>
              <a:endParaRPr lang="en-US" altLang="zh-TW" sz="1100" dirty="0" smtClean="0">
                <a:ln w="3175">
                  <a:noFill/>
                </a:ln>
                <a:solidFill>
                  <a:prstClr val="white"/>
                </a:solidFill>
                <a:ea typeface="儷黑 Pro"/>
                <a:cs typeface="儷黑 Pro"/>
              </a:endParaRPr>
            </a:p>
            <a:p>
              <a:pPr algn="ctr" defTabSz="913607"/>
              <a:r>
                <a:rPr lang="en-US" altLang="zh-TW" sz="1000" dirty="0" smtClean="0">
                  <a:ln w="3175">
                    <a:noFill/>
                  </a:ln>
                  <a:solidFill>
                    <a:prstClr val="white"/>
                  </a:solidFill>
                  <a:ea typeface="儷黑 Pro"/>
                  <a:cs typeface="儷黑 Pro"/>
                </a:rPr>
                <a:t>Social</a:t>
              </a:r>
              <a:endParaRPr lang="en-US" altLang="zh-TW" sz="1000" dirty="0">
                <a:ln w="3175">
                  <a:noFill/>
                </a:ln>
                <a:solidFill>
                  <a:prstClr val="white"/>
                </a:solidFill>
                <a:ea typeface="儷黑 Pro"/>
                <a:cs typeface="儷黑 Pro"/>
              </a:endParaRPr>
            </a:p>
            <a:p>
              <a:pPr algn="ctr" defTabSz="913607"/>
              <a:r>
                <a:rPr lang="en-US" altLang="zh-TW" sz="1000" dirty="0">
                  <a:ln w="3175">
                    <a:noFill/>
                  </a:ln>
                  <a:solidFill>
                    <a:prstClr val="white"/>
                  </a:solidFill>
                  <a:ea typeface="儷黑 Pro"/>
                  <a:cs typeface="儷黑 Pro"/>
                </a:rPr>
                <a:t>Marketing</a:t>
              </a:r>
            </a:p>
          </p:txBody>
        </p:sp>
      </p:grpSp>
    </p:spTree>
    <p:extLst>
      <p:ext uri="{BB962C8B-B14F-4D97-AF65-F5344CB8AC3E}">
        <p14:creationId xmlns:p14="http://schemas.microsoft.com/office/powerpoint/2010/main" val="256882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500"/>
                                        <p:tgtEl>
                                          <p:spTgt spid="89"/>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500"/>
                                        <p:tgtEl>
                                          <p:spTgt spid="8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wipe(right)">
                                      <p:cBhvr>
                                        <p:cTn id="59" dur="500"/>
                                        <p:tgtEl>
                                          <p:spTgt spid="9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right)">
                                      <p:cBhvr>
                                        <p:cTn id="6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60" grpId="0" animBg="1"/>
      <p:bldP spid="82"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07" y="172168"/>
            <a:ext cx="8195614" cy="508039"/>
          </a:xfrm>
          <a:prstGeom prst="rect">
            <a:avLst/>
          </a:prstGeom>
        </p:spPr>
      </p:pic>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65" y="171152"/>
            <a:ext cx="8193981" cy="508039"/>
          </a:xfrm>
          <a:prstGeom prst="rect">
            <a:avLst/>
          </a:prstGeom>
        </p:spPr>
      </p:pic>
      <p:grpSp>
        <p:nvGrpSpPr>
          <p:cNvPr id="7" name="Group 6"/>
          <p:cNvGrpSpPr/>
          <p:nvPr/>
        </p:nvGrpSpPr>
        <p:grpSpPr>
          <a:xfrm>
            <a:off x="683568" y="1005575"/>
            <a:ext cx="5122658" cy="4269555"/>
            <a:chOff x="1331640" y="1268760"/>
            <a:chExt cx="5122658" cy="4925866"/>
          </a:xfrm>
        </p:grpSpPr>
        <p:grpSp>
          <p:nvGrpSpPr>
            <p:cNvPr id="4" name="Group 3"/>
            <p:cNvGrpSpPr/>
            <p:nvPr/>
          </p:nvGrpSpPr>
          <p:grpSpPr>
            <a:xfrm>
              <a:off x="1691792" y="1479141"/>
              <a:ext cx="4762506" cy="4689761"/>
              <a:chOff x="2267856" y="1335125"/>
              <a:chExt cx="4762506" cy="4689761"/>
            </a:xfrm>
          </p:grpSpPr>
          <p:grpSp>
            <p:nvGrpSpPr>
              <p:cNvPr id="65" name="Group 64"/>
              <p:cNvGrpSpPr>
                <a:grpSpLocks noChangeAspect="1"/>
              </p:cNvGrpSpPr>
              <p:nvPr/>
            </p:nvGrpSpPr>
            <p:grpSpPr>
              <a:xfrm>
                <a:off x="2267856" y="1335125"/>
                <a:ext cx="4762506" cy="4689761"/>
                <a:chOff x="241916" y="1379804"/>
                <a:chExt cx="4859698" cy="4785470"/>
              </a:xfrm>
            </p:grpSpPr>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06" y="1379804"/>
                  <a:ext cx="4785468" cy="4785470"/>
                </a:xfrm>
                <a:prstGeom prst="rect">
                  <a:avLst/>
                </a:prstGeom>
              </p:spPr>
            </p:pic>
            <p:grpSp>
              <p:nvGrpSpPr>
                <p:cNvPr id="67" name="Group 66"/>
                <p:cNvGrpSpPr>
                  <a:grpSpLocks noChangeAspect="1"/>
                </p:cNvGrpSpPr>
                <p:nvPr/>
              </p:nvGrpSpPr>
              <p:grpSpPr>
                <a:xfrm>
                  <a:off x="4182267" y="3721981"/>
                  <a:ext cx="558133" cy="457211"/>
                  <a:chOff x="4522432" y="2285367"/>
                  <a:chExt cx="269965" cy="221149"/>
                </a:xfrm>
                <a:solidFill>
                  <a:srgbClr val="13224F"/>
                </a:solidFill>
                <a:effectLst>
                  <a:outerShdw blurRad="50800" dist="38100" dir="5400000" algn="t" rotWithShape="0">
                    <a:prstClr val="black">
                      <a:alpha val="40000"/>
                    </a:prstClr>
                  </a:outerShdw>
                </a:effectLst>
              </p:grpSpPr>
              <p:sp>
                <p:nvSpPr>
                  <p:cNvPr id="118" name="Freeform 7"/>
                  <p:cNvSpPr>
                    <a:spLocks/>
                  </p:cNvSpPr>
                  <p:nvPr/>
                </p:nvSpPr>
                <p:spPr bwMode="auto">
                  <a:xfrm>
                    <a:off x="4545080" y="2302121"/>
                    <a:ext cx="206550" cy="150783"/>
                  </a:xfrm>
                  <a:custGeom>
                    <a:avLst/>
                    <a:gdLst>
                      <a:gd name="T0" fmla="*/ 1659 w 2512"/>
                      <a:gd name="T1" fmla="*/ 10 h 1490"/>
                      <a:gd name="T2" fmla="*/ 1864 w 2512"/>
                      <a:gd name="T3" fmla="*/ 63 h 1490"/>
                      <a:gd name="T4" fmla="*/ 2050 w 2512"/>
                      <a:gd name="T5" fmla="*/ 156 h 1490"/>
                      <a:gd name="T6" fmla="*/ 1840 w 2512"/>
                      <a:gd name="T7" fmla="*/ 229 h 1490"/>
                      <a:gd name="T8" fmla="*/ 1674 w 2512"/>
                      <a:gd name="T9" fmla="*/ 321 h 1490"/>
                      <a:gd name="T10" fmla="*/ 1549 w 2512"/>
                      <a:gd name="T11" fmla="*/ 429 h 1490"/>
                      <a:gd name="T12" fmla="*/ 1461 w 2512"/>
                      <a:gd name="T13" fmla="*/ 547 h 1490"/>
                      <a:gd name="T14" fmla="*/ 1409 w 2512"/>
                      <a:gd name="T15" fmla="*/ 671 h 1490"/>
                      <a:gd name="T16" fmla="*/ 1390 w 2512"/>
                      <a:gd name="T17" fmla="*/ 798 h 1490"/>
                      <a:gd name="T18" fmla="*/ 1400 w 2512"/>
                      <a:gd name="T19" fmla="*/ 922 h 1490"/>
                      <a:gd name="T20" fmla="*/ 1438 w 2512"/>
                      <a:gd name="T21" fmla="*/ 1039 h 1490"/>
                      <a:gd name="T22" fmla="*/ 1500 w 2512"/>
                      <a:gd name="T23" fmla="*/ 1144 h 1490"/>
                      <a:gd name="T24" fmla="*/ 1583 w 2512"/>
                      <a:gd name="T25" fmla="*/ 1234 h 1490"/>
                      <a:gd name="T26" fmla="*/ 1686 w 2512"/>
                      <a:gd name="T27" fmla="*/ 1304 h 1490"/>
                      <a:gd name="T28" fmla="*/ 1806 w 2512"/>
                      <a:gd name="T29" fmla="*/ 1349 h 1490"/>
                      <a:gd name="T30" fmla="*/ 1938 w 2512"/>
                      <a:gd name="T31" fmla="*/ 1365 h 1490"/>
                      <a:gd name="T32" fmla="*/ 2093 w 2512"/>
                      <a:gd name="T33" fmla="*/ 1344 h 1490"/>
                      <a:gd name="T34" fmla="*/ 2225 w 2512"/>
                      <a:gd name="T35" fmla="*/ 1284 h 1490"/>
                      <a:gd name="T36" fmla="*/ 2336 w 2512"/>
                      <a:gd name="T37" fmla="*/ 1191 h 1490"/>
                      <a:gd name="T38" fmla="*/ 2429 w 2512"/>
                      <a:gd name="T39" fmla="*/ 1071 h 1490"/>
                      <a:gd name="T40" fmla="*/ 2509 w 2512"/>
                      <a:gd name="T41" fmla="*/ 929 h 1490"/>
                      <a:gd name="T42" fmla="*/ 2507 w 2512"/>
                      <a:gd name="T43" fmla="*/ 1094 h 1490"/>
                      <a:gd name="T44" fmla="*/ 2479 w 2512"/>
                      <a:gd name="T45" fmla="*/ 1223 h 1490"/>
                      <a:gd name="T46" fmla="*/ 2426 w 2512"/>
                      <a:gd name="T47" fmla="*/ 1321 h 1490"/>
                      <a:gd name="T48" fmla="*/ 2351 w 2512"/>
                      <a:gd name="T49" fmla="*/ 1392 h 1490"/>
                      <a:gd name="T50" fmla="*/ 2256 w 2512"/>
                      <a:gd name="T51" fmla="*/ 1440 h 1490"/>
                      <a:gd name="T52" fmla="*/ 2143 w 2512"/>
                      <a:gd name="T53" fmla="*/ 1469 h 1490"/>
                      <a:gd name="T54" fmla="*/ 2016 w 2512"/>
                      <a:gd name="T55" fmla="*/ 1485 h 1490"/>
                      <a:gd name="T56" fmla="*/ 1875 w 2512"/>
                      <a:gd name="T57" fmla="*/ 1490 h 1490"/>
                      <a:gd name="T58" fmla="*/ 1725 w 2512"/>
                      <a:gd name="T59" fmla="*/ 1490 h 1490"/>
                      <a:gd name="T60" fmla="*/ 1567 w 2512"/>
                      <a:gd name="T61" fmla="*/ 1488 h 1490"/>
                      <a:gd name="T62" fmla="*/ 1415 w 2512"/>
                      <a:gd name="T63" fmla="*/ 1488 h 1490"/>
                      <a:gd name="T64" fmla="*/ 1256 w 2512"/>
                      <a:gd name="T65" fmla="*/ 1490 h 1490"/>
                      <a:gd name="T66" fmla="*/ 1087 w 2512"/>
                      <a:gd name="T67" fmla="*/ 1490 h 1490"/>
                      <a:gd name="T68" fmla="*/ 914 w 2512"/>
                      <a:gd name="T69" fmla="*/ 1486 h 1490"/>
                      <a:gd name="T70" fmla="*/ 742 w 2512"/>
                      <a:gd name="T71" fmla="*/ 1476 h 1490"/>
                      <a:gd name="T72" fmla="*/ 577 w 2512"/>
                      <a:gd name="T73" fmla="*/ 1456 h 1490"/>
                      <a:gd name="T74" fmla="*/ 422 w 2512"/>
                      <a:gd name="T75" fmla="*/ 1425 h 1490"/>
                      <a:gd name="T76" fmla="*/ 284 w 2512"/>
                      <a:gd name="T77" fmla="*/ 1379 h 1490"/>
                      <a:gd name="T78" fmla="*/ 168 w 2512"/>
                      <a:gd name="T79" fmla="*/ 1317 h 1490"/>
                      <a:gd name="T80" fmla="*/ 78 w 2512"/>
                      <a:gd name="T81" fmla="*/ 1235 h 1490"/>
                      <a:gd name="T82" fmla="*/ 21 w 2512"/>
                      <a:gd name="T83" fmla="*/ 1131 h 1490"/>
                      <a:gd name="T84" fmla="*/ 0 w 2512"/>
                      <a:gd name="T85" fmla="*/ 1002 h 1490"/>
                      <a:gd name="T86" fmla="*/ 32 w 2512"/>
                      <a:gd name="T87" fmla="*/ 828 h 1490"/>
                      <a:gd name="T88" fmla="*/ 120 w 2512"/>
                      <a:gd name="T89" fmla="*/ 664 h 1490"/>
                      <a:gd name="T90" fmla="*/ 252 w 2512"/>
                      <a:gd name="T91" fmla="*/ 511 h 1490"/>
                      <a:gd name="T92" fmla="*/ 422 w 2512"/>
                      <a:gd name="T93" fmla="*/ 375 h 1490"/>
                      <a:gd name="T94" fmla="*/ 617 w 2512"/>
                      <a:gd name="T95" fmla="*/ 256 h 1490"/>
                      <a:gd name="T96" fmla="*/ 828 w 2512"/>
                      <a:gd name="T97" fmla="*/ 155 h 1490"/>
                      <a:gd name="T98" fmla="*/ 1044 w 2512"/>
                      <a:gd name="T99" fmla="*/ 78 h 1490"/>
                      <a:gd name="T100" fmla="*/ 1256 w 2512"/>
                      <a:gd name="T101" fmla="*/ 26 h 1490"/>
                      <a:gd name="T102" fmla="*/ 1453 w 2512"/>
                      <a:gd name="T103" fmla="*/ 2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2" h="1490">
                        <a:moveTo>
                          <a:pt x="1513" y="0"/>
                        </a:moveTo>
                        <a:lnTo>
                          <a:pt x="1586" y="3"/>
                        </a:lnTo>
                        <a:lnTo>
                          <a:pt x="1659" y="10"/>
                        </a:lnTo>
                        <a:lnTo>
                          <a:pt x="1729" y="23"/>
                        </a:lnTo>
                        <a:lnTo>
                          <a:pt x="1798" y="41"/>
                        </a:lnTo>
                        <a:lnTo>
                          <a:pt x="1864" y="63"/>
                        </a:lnTo>
                        <a:lnTo>
                          <a:pt x="1928" y="90"/>
                        </a:lnTo>
                        <a:lnTo>
                          <a:pt x="1990" y="121"/>
                        </a:lnTo>
                        <a:lnTo>
                          <a:pt x="2050" y="156"/>
                        </a:lnTo>
                        <a:lnTo>
                          <a:pt x="1975" y="179"/>
                        </a:lnTo>
                        <a:lnTo>
                          <a:pt x="1905" y="202"/>
                        </a:lnTo>
                        <a:lnTo>
                          <a:pt x="1840" y="229"/>
                        </a:lnTo>
                        <a:lnTo>
                          <a:pt x="1780" y="258"/>
                        </a:lnTo>
                        <a:lnTo>
                          <a:pt x="1724" y="288"/>
                        </a:lnTo>
                        <a:lnTo>
                          <a:pt x="1674" y="321"/>
                        </a:lnTo>
                        <a:lnTo>
                          <a:pt x="1627" y="356"/>
                        </a:lnTo>
                        <a:lnTo>
                          <a:pt x="1585" y="392"/>
                        </a:lnTo>
                        <a:lnTo>
                          <a:pt x="1549" y="429"/>
                        </a:lnTo>
                        <a:lnTo>
                          <a:pt x="1515" y="467"/>
                        </a:lnTo>
                        <a:lnTo>
                          <a:pt x="1486" y="506"/>
                        </a:lnTo>
                        <a:lnTo>
                          <a:pt x="1461" y="547"/>
                        </a:lnTo>
                        <a:lnTo>
                          <a:pt x="1440" y="588"/>
                        </a:lnTo>
                        <a:lnTo>
                          <a:pt x="1422" y="629"/>
                        </a:lnTo>
                        <a:lnTo>
                          <a:pt x="1409" y="671"/>
                        </a:lnTo>
                        <a:lnTo>
                          <a:pt x="1399" y="714"/>
                        </a:lnTo>
                        <a:lnTo>
                          <a:pt x="1393" y="756"/>
                        </a:lnTo>
                        <a:lnTo>
                          <a:pt x="1390" y="798"/>
                        </a:lnTo>
                        <a:lnTo>
                          <a:pt x="1390" y="840"/>
                        </a:lnTo>
                        <a:lnTo>
                          <a:pt x="1394" y="881"/>
                        </a:lnTo>
                        <a:lnTo>
                          <a:pt x="1400" y="922"/>
                        </a:lnTo>
                        <a:lnTo>
                          <a:pt x="1410" y="962"/>
                        </a:lnTo>
                        <a:lnTo>
                          <a:pt x="1422" y="1001"/>
                        </a:lnTo>
                        <a:lnTo>
                          <a:pt x="1438" y="1039"/>
                        </a:lnTo>
                        <a:lnTo>
                          <a:pt x="1456" y="1075"/>
                        </a:lnTo>
                        <a:lnTo>
                          <a:pt x="1476" y="1110"/>
                        </a:lnTo>
                        <a:lnTo>
                          <a:pt x="1500" y="1144"/>
                        </a:lnTo>
                        <a:lnTo>
                          <a:pt x="1525" y="1177"/>
                        </a:lnTo>
                        <a:lnTo>
                          <a:pt x="1554" y="1206"/>
                        </a:lnTo>
                        <a:lnTo>
                          <a:pt x="1583" y="1234"/>
                        </a:lnTo>
                        <a:lnTo>
                          <a:pt x="1616" y="1260"/>
                        </a:lnTo>
                        <a:lnTo>
                          <a:pt x="1651" y="1283"/>
                        </a:lnTo>
                        <a:lnTo>
                          <a:pt x="1686" y="1304"/>
                        </a:lnTo>
                        <a:lnTo>
                          <a:pt x="1724" y="1322"/>
                        </a:lnTo>
                        <a:lnTo>
                          <a:pt x="1764" y="1336"/>
                        </a:lnTo>
                        <a:lnTo>
                          <a:pt x="1806" y="1349"/>
                        </a:lnTo>
                        <a:lnTo>
                          <a:pt x="1849" y="1358"/>
                        </a:lnTo>
                        <a:lnTo>
                          <a:pt x="1892" y="1363"/>
                        </a:lnTo>
                        <a:lnTo>
                          <a:pt x="1938" y="1365"/>
                        </a:lnTo>
                        <a:lnTo>
                          <a:pt x="1992" y="1362"/>
                        </a:lnTo>
                        <a:lnTo>
                          <a:pt x="2044" y="1355"/>
                        </a:lnTo>
                        <a:lnTo>
                          <a:pt x="2093" y="1344"/>
                        </a:lnTo>
                        <a:lnTo>
                          <a:pt x="2140" y="1328"/>
                        </a:lnTo>
                        <a:lnTo>
                          <a:pt x="2184" y="1308"/>
                        </a:lnTo>
                        <a:lnTo>
                          <a:pt x="2225" y="1284"/>
                        </a:lnTo>
                        <a:lnTo>
                          <a:pt x="2265" y="1257"/>
                        </a:lnTo>
                        <a:lnTo>
                          <a:pt x="2301" y="1226"/>
                        </a:lnTo>
                        <a:lnTo>
                          <a:pt x="2336" y="1191"/>
                        </a:lnTo>
                        <a:lnTo>
                          <a:pt x="2369" y="1154"/>
                        </a:lnTo>
                        <a:lnTo>
                          <a:pt x="2400" y="1114"/>
                        </a:lnTo>
                        <a:lnTo>
                          <a:pt x="2429" y="1071"/>
                        </a:lnTo>
                        <a:lnTo>
                          <a:pt x="2458" y="1026"/>
                        </a:lnTo>
                        <a:lnTo>
                          <a:pt x="2484" y="979"/>
                        </a:lnTo>
                        <a:lnTo>
                          <a:pt x="2509" y="929"/>
                        </a:lnTo>
                        <a:lnTo>
                          <a:pt x="2512" y="988"/>
                        </a:lnTo>
                        <a:lnTo>
                          <a:pt x="2512" y="1044"/>
                        </a:lnTo>
                        <a:lnTo>
                          <a:pt x="2507" y="1094"/>
                        </a:lnTo>
                        <a:lnTo>
                          <a:pt x="2501" y="1141"/>
                        </a:lnTo>
                        <a:lnTo>
                          <a:pt x="2491" y="1184"/>
                        </a:lnTo>
                        <a:lnTo>
                          <a:pt x="2479" y="1223"/>
                        </a:lnTo>
                        <a:lnTo>
                          <a:pt x="2465" y="1259"/>
                        </a:lnTo>
                        <a:lnTo>
                          <a:pt x="2446" y="1291"/>
                        </a:lnTo>
                        <a:lnTo>
                          <a:pt x="2426" y="1321"/>
                        </a:lnTo>
                        <a:lnTo>
                          <a:pt x="2403" y="1348"/>
                        </a:lnTo>
                        <a:lnTo>
                          <a:pt x="2378" y="1371"/>
                        </a:lnTo>
                        <a:lnTo>
                          <a:pt x="2351" y="1392"/>
                        </a:lnTo>
                        <a:lnTo>
                          <a:pt x="2321" y="1410"/>
                        </a:lnTo>
                        <a:lnTo>
                          <a:pt x="2289" y="1425"/>
                        </a:lnTo>
                        <a:lnTo>
                          <a:pt x="2256" y="1440"/>
                        </a:lnTo>
                        <a:lnTo>
                          <a:pt x="2220" y="1451"/>
                        </a:lnTo>
                        <a:lnTo>
                          <a:pt x="2182" y="1461"/>
                        </a:lnTo>
                        <a:lnTo>
                          <a:pt x="2143" y="1469"/>
                        </a:lnTo>
                        <a:lnTo>
                          <a:pt x="2103" y="1476"/>
                        </a:lnTo>
                        <a:lnTo>
                          <a:pt x="2060" y="1481"/>
                        </a:lnTo>
                        <a:lnTo>
                          <a:pt x="2016" y="1485"/>
                        </a:lnTo>
                        <a:lnTo>
                          <a:pt x="1970" y="1487"/>
                        </a:lnTo>
                        <a:lnTo>
                          <a:pt x="1923" y="1489"/>
                        </a:lnTo>
                        <a:lnTo>
                          <a:pt x="1875" y="1490"/>
                        </a:lnTo>
                        <a:lnTo>
                          <a:pt x="1826" y="1490"/>
                        </a:lnTo>
                        <a:lnTo>
                          <a:pt x="1776" y="1490"/>
                        </a:lnTo>
                        <a:lnTo>
                          <a:pt x="1725" y="1490"/>
                        </a:lnTo>
                        <a:lnTo>
                          <a:pt x="1673" y="1489"/>
                        </a:lnTo>
                        <a:lnTo>
                          <a:pt x="1620" y="1488"/>
                        </a:lnTo>
                        <a:lnTo>
                          <a:pt x="1567" y="1488"/>
                        </a:lnTo>
                        <a:lnTo>
                          <a:pt x="1513" y="1488"/>
                        </a:lnTo>
                        <a:lnTo>
                          <a:pt x="1465" y="1488"/>
                        </a:lnTo>
                        <a:lnTo>
                          <a:pt x="1415" y="1488"/>
                        </a:lnTo>
                        <a:lnTo>
                          <a:pt x="1363" y="1489"/>
                        </a:lnTo>
                        <a:lnTo>
                          <a:pt x="1310" y="1489"/>
                        </a:lnTo>
                        <a:lnTo>
                          <a:pt x="1256" y="1490"/>
                        </a:lnTo>
                        <a:lnTo>
                          <a:pt x="1200" y="1490"/>
                        </a:lnTo>
                        <a:lnTo>
                          <a:pt x="1144" y="1490"/>
                        </a:lnTo>
                        <a:lnTo>
                          <a:pt x="1087" y="1490"/>
                        </a:lnTo>
                        <a:lnTo>
                          <a:pt x="1030" y="1489"/>
                        </a:lnTo>
                        <a:lnTo>
                          <a:pt x="972" y="1488"/>
                        </a:lnTo>
                        <a:lnTo>
                          <a:pt x="914" y="1486"/>
                        </a:lnTo>
                        <a:lnTo>
                          <a:pt x="856" y="1484"/>
                        </a:lnTo>
                        <a:lnTo>
                          <a:pt x="799" y="1480"/>
                        </a:lnTo>
                        <a:lnTo>
                          <a:pt x="742" y="1476"/>
                        </a:lnTo>
                        <a:lnTo>
                          <a:pt x="686" y="1470"/>
                        </a:lnTo>
                        <a:lnTo>
                          <a:pt x="631" y="1464"/>
                        </a:lnTo>
                        <a:lnTo>
                          <a:pt x="577" y="1456"/>
                        </a:lnTo>
                        <a:lnTo>
                          <a:pt x="524" y="1447"/>
                        </a:lnTo>
                        <a:lnTo>
                          <a:pt x="472" y="1437"/>
                        </a:lnTo>
                        <a:lnTo>
                          <a:pt x="422" y="1425"/>
                        </a:lnTo>
                        <a:lnTo>
                          <a:pt x="374" y="1411"/>
                        </a:lnTo>
                        <a:lnTo>
                          <a:pt x="328" y="1397"/>
                        </a:lnTo>
                        <a:lnTo>
                          <a:pt x="284" y="1379"/>
                        </a:lnTo>
                        <a:lnTo>
                          <a:pt x="242" y="1361"/>
                        </a:lnTo>
                        <a:lnTo>
                          <a:pt x="203" y="1339"/>
                        </a:lnTo>
                        <a:lnTo>
                          <a:pt x="168" y="1317"/>
                        </a:lnTo>
                        <a:lnTo>
                          <a:pt x="135" y="1292"/>
                        </a:lnTo>
                        <a:lnTo>
                          <a:pt x="104" y="1265"/>
                        </a:lnTo>
                        <a:lnTo>
                          <a:pt x="78" y="1235"/>
                        </a:lnTo>
                        <a:lnTo>
                          <a:pt x="55" y="1202"/>
                        </a:lnTo>
                        <a:lnTo>
                          <a:pt x="36" y="1167"/>
                        </a:lnTo>
                        <a:lnTo>
                          <a:pt x="21" y="1131"/>
                        </a:lnTo>
                        <a:lnTo>
                          <a:pt x="10" y="1091"/>
                        </a:lnTo>
                        <a:lnTo>
                          <a:pt x="2" y="1048"/>
                        </a:lnTo>
                        <a:lnTo>
                          <a:pt x="0" y="1002"/>
                        </a:lnTo>
                        <a:lnTo>
                          <a:pt x="3" y="942"/>
                        </a:lnTo>
                        <a:lnTo>
                          <a:pt x="15" y="885"/>
                        </a:lnTo>
                        <a:lnTo>
                          <a:pt x="32" y="828"/>
                        </a:lnTo>
                        <a:lnTo>
                          <a:pt x="55" y="771"/>
                        </a:lnTo>
                        <a:lnTo>
                          <a:pt x="84" y="717"/>
                        </a:lnTo>
                        <a:lnTo>
                          <a:pt x="120" y="664"/>
                        </a:lnTo>
                        <a:lnTo>
                          <a:pt x="159" y="612"/>
                        </a:lnTo>
                        <a:lnTo>
                          <a:pt x="203" y="561"/>
                        </a:lnTo>
                        <a:lnTo>
                          <a:pt x="252" y="511"/>
                        </a:lnTo>
                        <a:lnTo>
                          <a:pt x="305" y="464"/>
                        </a:lnTo>
                        <a:lnTo>
                          <a:pt x="362" y="418"/>
                        </a:lnTo>
                        <a:lnTo>
                          <a:pt x="422" y="375"/>
                        </a:lnTo>
                        <a:lnTo>
                          <a:pt x="485" y="333"/>
                        </a:lnTo>
                        <a:lnTo>
                          <a:pt x="550" y="293"/>
                        </a:lnTo>
                        <a:lnTo>
                          <a:pt x="617" y="256"/>
                        </a:lnTo>
                        <a:lnTo>
                          <a:pt x="686" y="220"/>
                        </a:lnTo>
                        <a:lnTo>
                          <a:pt x="756" y="187"/>
                        </a:lnTo>
                        <a:lnTo>
                          <a:pt x="828" y="155"/>
                        </a:lnTo>
                        <a:lnTo>
                          <a:pt x="900" y="128"/>
                        </a:lnTo>
                        <a:lnTo>
                          <a:pt x="972" y="101"/>
                        </a:lnTo>
                        <a:lnTo>
                          <a:pt x="1044" y="78"/>
                        </a:lnTo>
                        <a:lnTo>
                          <a:pt x="1115" y="58"/>
                        </a:lnTo>
                        <a:lnTo>
                          <a:pt x="1187" y="41"/>
                        </a:lnTo>
                        <a:lnTo>
                          <a:pt x="1256" y="26"/>
                        </a:lnTo>
                        <a:lnTo>
                          <a:pt x="1323" y="15"/>
                        </a:lnTo>
                        <a:lnTo>
                          <a:pt x="1390" y="7"/>
                        </a:lnTo>
                        <a:lnTo>
                          <a:pt x="1453" y="2"/>
                        </a:lnTo>
                        <a:lnTo>
                          <a:pt x="15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17" name="Freeform 6"/>
                  <p:cNvSpPr>
                    <a:spLocks/>
                  </p:cNvSpPr>
                  <p:nvPr/>
                </p:nvSpPr>
                <p:spPr bwMode="auto">
                  <a:xfrm>
                    <a:off x="4522432" y="2439501"/>
                    <a:ext cx="269965" cy="67015"/>
                  </a:xfrm>
                  <a:custGeom>
                    <a:avLst/>
                    <a:gdLst>
                      <a:gd name="T0" fmla="*/ 2986 w 3280"/>
                      <a:gd name="T1" fmla="*/ 28 h 662"/>
                      <a:gd name="T2" fmla="*/ 3145 w 3280"/>
                      <a:gd name="T3" fmla="*/ 76 h 662"/>
                      <a:gd name="T4" fmla="*/ 3243 w 3280"/>
                      <a:gd name="T5" fmla="*/ 125 h 662"/>
                      <a:gd name="T6" fmla="*/ 3280 w 3280"/>
                      <a:gd name="T7" fmla="*/ 176 h 662"/>
                      <a:gd name="T8" fmla="*/ 3256 w 3280"/>
                      <a:gd name="T9" fmla="*/ 227 h 662"/>
                      <a:gd name="T10" fmla="*/ 3173 w 3280"/>
                      <a:gd name="T11" fmla="*/ 276 h 662"/>
                      <a:gd name="T12" fmla="*/ 3030 w 3280"/>
                      <a:gd name="T13" fmla="*/ 323 h 662"/>
                      <a:gd name="T14" fmla="*/ 2828 w 3280"/>
                      <a:gd name="T15" fmla="*/ 365 h 662"/>
                      <a:gd name="T16" fmla="*/ 2690 w 3280"/>
                      <a:gd name="T17" fmla="*/ 438 h 662"/>
                      <a:gd name="T18" fmla="*/ 2559 w 3280"/>
                      <a:gd name="T19" fmla="*/ 514 h 662"/>
                      <a:gd name="T20" fmla="*/ 2388 w 3280"/>
                      <a:gd name="T21" fmla="*/ 575 h 662"/>
                      <a:gd name="T22" fmla="*/ 2185 w 3280"/>
                      <a:gd name="T23" fmla="*/ 619 h 662"/>
                      <a:gd name="T24" fmla="*/ 1958 w 3280"/>
                      <a:gd name="T25" fmla="*/ 648 h 662"/>
                      <a:gd name="T26" fmla="*/ 1721 w 3280"/>
                      <a:gd name="T27" fmla="*/ 661 h 662"/>
                      <a:gd name="T28" fmla="*/ 1479 w 3280"/>
                      <a:gd name="T29" fmla="*/ 659 h 662"/>
                      <a:gd name="T30" fmla="*/ 1244 w 3280"/>
                      <a:gd name="T31" fmla="*/ 640 h 662"/>
                      <a:gd name="T32" fmla="*/ 1025 w 3280"/>
                      <a:gd name="T33" fmla="*/ 606 h 662"/>
                      <a:gd name="T34" fmla="*/ 831 w 3280"/>
                      <a:gd name="T35" fmla="*/ 556 h 662"/>
                      <a:gd name="T36" fmla="*/ 672 w 3280"/>
                      <a:gd name="T37" fmla="*/ 490 h 662"/>
                      <a:gd name="T38" fmla="*/ 558 w 3280"/>
                      <a:gd name="T39" fmla="*/ 409 h 662"/>
                      <a:gd name="T40" fmla="*/ 404 w 3280"/>
                      <a:gd name="T41" fmla="*/ 357 h 662"/>
                      <a:gd name="T42" fmla="*/ 242 w 3280"/>
                      <a:gd name="T43" fmla="*/ 320 h 662"/>
                      <a:gd name="T44" fmla="*/ 117 w 3280"/>
                      <a:gd name="T45" fmla="*/ 279 h 662"/>
                      <a:gd name="T46" fmla="*/ 35 w 3280"/>
                      <a:gd name="T47" fmla="*/ 235 h 662"/>
                      <a:gd name="T48" fmla="*/ 0 w 3280"/>
                      <a:gd name="T49" fmla="*/ 188 h 662"/>
                      <a:gd name="T50" fmla="*/ 17 w 3280"/>
                      <a:gd name="T51" fmla="*/ 140 h 662"/>
                      <a:gd name="T52" fmla="*/ 93 w 3280"/>
                      <a:gd name="T53" fmla="*/ 92 h 662"/>
                      <a:gd name="T54" fmla="*/ 231 w 3280"/>
                      <a:gd name="T55" fmla="*/ 45 h 662"/>
                      <a:gd name="T56" fmla="*/ 380 w 3280"/>
                      <a:gd name="T57" fmla="*/ 97 h 662"/>
                      <a:gd name="T58" fmla="*/ 543 w 3280"/>
                      <a:gd name="T59" fmla="*/ 175 h 662"/>
                      <a:gd name="T60" fmla="*/ 729 w 3280"/>
                      <a:gd name="T61" fmla="*/ 226 h 662"/>
                      <a:gd name="T62" fmla="*/ 934 w 3280"/>
                      <a:gd name="T63" fmla="*/ 258 h 662"/>
                      <a:gd name="T64" fmla="*/ 1152 w 3280"/>
                      <a:gd name="T65" fmla="*/ 274 h 662"/>
                      <a:gd name="T66" fmla="*/ 1375 w 3280"/>
                      <a:gd name="T67" fmla="*/ 279 h 662"/>
                      <a:gd name="T68" fmla="*/ 1596 w 3280"/>
                      <a:gd name="T69" fmla="*/ 278 h 662"/>
                      <a:gd name="T70" fmla="*/ 1810 w 3280"/>
                      <a:gd name="T71" fmla="*/ 276 h 662"/>
                      <a:gd name="T72" fmla="*/ 1995 w 3280"/>
                      <a:gd name="T73" fmla="*/ 277 h 662"/>
                      <a:gd name="T74" fmla="*/ 2152 w 3280"/>
                      <a:gd name="T75" fmla="*/ 278 h 662"/>
                      <a:gd name="T76" fmla="*/ 2308 w 3280"/>
                      <a:gd name="T77" fmla="*/ 271 h 662"/>
                      <a:gd name="T78" fmla="*/ 2458 w 3280"/>
                      <a:gd name="T79" fmla="*/ 252 h 662"/>
                      <a:gd name="T80" fmla="*/ 2596 w 3280"/>
                      <a:gd name="T81" fmla="*/ 211 h 662"/>
                      <a:gd name="T82" fmla="*/ 2718 w 3280"/>
                      <a:gd name="T83" fmla="*/ 143 h 662"/>
                      <a:gd name="T84" fmla="*/ 2817 w 3280"/>
                      <a:gd name="T85" fmla="*/ 4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0" h="662">
                        <a:moveTo>
                          <a:pt x="2844" y="0"/>
                        </a:moveTo>
                        <a:lnTo>
                          <a:pt x="2918" y="14"/>
                        </a:lnTo>
                        <a:lnTo>
                          <a:pt x="2986" y="28"/>
                        </a:lnTo>
                        <a:lnTo>
                          <a:pt x="3046" y="44"/>
                        </a:lnTo>
                        <a:lnTo>
                          <a:pt x="3099" y="59"/>
                        </a:lnTo>
                        <a:lnTo>
                          <a:pt x="3145" y="76"/>
                        </a:lnTo>
                        <a:lnTo>
                          <a:pt x="3184" y="91"/>
                        </a:lnTo>
                        <a:lnTo>
                          <a:pt x="3217" y="108"/>
                        </a:lnTo>
                        <a:lnTo>
                          <a:pt x="3243" y="125"/>
                        </a:lnTo>
                        <a:lnTo>
                          <a:pt x="3262" y="142"/>
                        </a:lnTo>
                        <a:lnTo>
                          <a:pt x="3274" y="158"/>
                        </a:lnTo>
                        <a:lnTo>
                          <a:pt x="3280" y="176"/>
                        </a:lnTo>
                        <a:lnTo>
                          <a:pt x="3278" y="193"/>
                        </a:lnTo>
                        <a:lnTo>
                          <a:pt x="3271" y="210"/>
                        </a:lnTo>
                        <a:lnTo>
                          <a:pt x="3256" y="227"/>
                        </a:lnTo>
                        <a:lnTo>
                          <a:pt x="3235" y="243"/>
                        </a:lnTo>
                        <a:lnTo>
                          <a:pt x="3207" y="261"/>
                        </a:lnTo>
                        <a:lnTo>
                          <a:pt x="3173" y="276"/>
                        </a:lnTo>
                        <a:lnTo>
                          <a:pt x="3131" y="292"/>
                        </a:lnTo>
                        <a:lnTo>
                          <a:pt x="3085" y="308"/>
                        </a:lnTo>
                        <a:lnTo>
                          <a:pt x="3030" y="323"/>
                        </a:lnTo>
                        <a:lnTo>
                          <a:pt x="2969" y="338"/>
                        </a:lnTo>
                        <a:lnTo>
                          <a:pt x="2902" y="352"/>
                        </a:lnTo>
                        <a:lnTo>
                          <a:pt x="2828" y="365"/>
                        </a:lnTo>
                        <a:lnTo>
                          <a:pt x="2749" y="378"/>
                        </a:lnTo>
                        <a:lnTo>
                          <a:pt x="2722" y="409"/>
                        </a:lnTo>
                        <a:lnTo>
                          <a:pt x="2690" y="438"/>
                        </a:lnTo>
                        <a:lnTo>
                          <a:pt x="2651" y="465"/>
                        </a:lnTo>
                        <a:lnTo>
                          <a:pt x="2608" y="490"/>
                        </a:lnTo>
                        <a:lnTo>
                          <a:pt x="2559" y="514"/>
                        </a:lnTo>
                        <a:lnTo>
                          <a:pt x="2506" y="536"/>
                        </a:lnTo>
                        <a:lnTo>
                          <a:pt x="2449" y="557"/>
                        </a:lnTo>
                        <a:lnTo>
                          <a:pt x="2388" y="575"/>
                        </a:lnTo>
                        <a:lnTo>
                          <a:pt x="2323" y="591"/>
                        </a:lnTo>
                        <a:lnTo>
                          <a:pt x="2255" y="606"/>
                        </a:lnTo>
                        <a:lnTo>
                          <a:pt x="2185" y="619"/>
                        </a:lnTo>
                        <a:lnTo>
                          <a:pt x="2111" y="630"/>
                        </a:lnTo>
                        <a:lnTo>
                          <a:pt x="2036" y="640"/>
                        </a:lnTo>
                        <a:lnTo>
                          <a:pt x="1958" y="648"/>
                        </a:lnTo>
                        <a:lnTo>
                          <a:pt x="1880" y="654"/>
                        </a:lnTo>
                        <a:lnTo>
                          <a:pt x="1800" y="659"/>
                        </a:lnTo>
                        <a:lnTo>
                          <a:pt x="1721" y="661"/>
                        </a:lnTo>
                        <a:lnTo>
                          <a:pt x="1640" y="662"/>
                        </a:lnTo>
                        <a:lnTo>
                          <a:pt x="1560" y="661"/>
                        </a:lnTo>
                        <a:lnTo>
                          <a:pt x="1479" y="659"/>
                        </a:lnTo>
                        <a:lnTo>
                          <a:pt x="1399" y="654"/>
                        </a:lnTo>
                        <a:lnTo>
                          <a:pt x="1321" y="648"/>
                        </a:lnTo>
                        <a:lnTo>
                          <a:pt x="1244" y="640"/>
                        </a:lnTo>
                        <a:lnTo>
                          <a:pt x="1169" y="630"/>
                        </a:lnTo>
                        <a:lnTo>
                          <a:pt x="1096" y="619"/>
                        </a:lnTo>
                        <a:lnTo>
                          <a:pt x="1025" y="606"/>
                        </a:lnTo>
                        <a:lnTo>
                          <a:pt x="957" y="591"/>
                        </a:lnTo>
                        <a:lnTo>
                          <a:pt x="893" y="574"/>
                        </a:lnTo>
                        <a:lnTo>
                          <a:pt x="831" y="556"/>
                        </a:lnTo>
                        <a:lnTo>
                          <a:pt x="774" y="536"/>
                        </a:lnTo>
                        <a:lnTo>
                          <a:pt x="720" y="514"/>
                        </a:lnTo>
                        <a:lnTo>
                          <a:pt x="672" y="490"/>
                        </a:lnTo>
                        <a:lnTo>
                          <a:pt x="628" y="464"/>
                        </a:lnTo>
                        <a:lnTo>
                          <a:pt x="591" y="438"/>
                        </a:lnTo>
                        <a:lnTo>
                          <a:pt x="558" y="409"/>
                        </a:lnTo>
                        <a:lnTo>
                          <a:pt x="531" y="378"/>
                        </a:lnTo>
                        <a:lnTo>
                          <a:pt x="466" y="368"/>
                        </a:lnTo>
                        <a:lnTo>
                          <a:pt x="404" y="357"/>
                        </a:lnTo>
                        <a:lnTo>
                          <a:pt x="347" y="346"/>
                        </a:lnTo>
                        <a:lnTo>
                          <a:pt x="292" y="333"/>
                        </a:lnTo>
                        <a:lnTo>
                          <a:pt x="242" y="320"/>
                        </a:lnTo>
                        <a:lnTo>
                          <a:pt x="196" y="307"/>
                        </a:lnTo>
                        <a:lnTo>
                          <a:pt x="154" y="294"/>
                        </a:lnTo>
                        <a:lnTo>
                          <a:pt x="117" y="279"/>
                        </a:lnTo>
                        <a:lnTo>
                          <a:pt x="85" y="265"/>
                        </a:lnTo>
                        <a:lnTo>
                          <a:pt x="57" y="249"/>
                        </a:lnTo>
                        <a:lnTo>
                          <a:pt x="35" y="235"/>
                        </a:lnTo>
                        <a:lnTo>
                          <a:pt x="17" y="220"/>
                        </a:lnTo>
                        <a:lnTo>
                          <a:pt x="6" y="203"/>
                        </a:lnTo>
                        <a:lnTo>
                          <a:pt x="0" y="188"/>
                        </a:lnTo>
                        <a:lnTo>
                          <a:pt x="0" y="172"/>
                        </a:lnTo>
                        <a:lnTo>
                          <a:pt x="5" y="156"/>
                        </a:lnTo>
                        <a:lnTo>
                          <a:pt x="17" y="140"/>
                        </a:lnTo>
                        <a:lnTo>
                          <a:pt x="36" y="124"/>
                        </a:lnTo>
                        <a:lnTo>
                          <a:pt x="61" y="108"/>
                        </a:lnTo>
                        <a:lnTo>
                          <a:pt x="93" y="92"/>
                        </a:lnTo>
                        <a:lnTo>
                          <a:pt x="132" y="77"/>
                        </a:lnTo>
                        <a:lnTo>
                          <a:pt x="178" y="60"/>
                        </a:lnTo>
                        <a:lnTo>
                          <a:pt x="231" y="45"/>
                        </a:lnTo>
                        <a:lnTo>
                          <a:pt x="291" y="29"/>
                        </a:lnTo>
                        <a:lnTo>
                          <a:pt x="334" y="65"/>
                        </a:lnTo>
                        <a:lnTo>
                          <a:pt x="380" y="97"/>
                        </a:lnTo>
                        <a:lnTo>
                          <a:pt x="431" y="126"/>
                        </a:lnTo>
                        <a:lnTo>
                          <a:pt x="486" y="151"/>
                        </a:lnTo>
                        <a:lnTo>
                          <a:pt x="543" y="175"/>
                        </a:lnTo>
                        <a:lnTo>
                          <a:pt x="602" y="194"/>
                        </a:lnTo>
                        <a:lnTo>
                          <a:pt x="664" y="212"/>
                        </a:lnTo>
                        <a:lnTo>
                          <a:pt x="729" y="226"/>
                        </a:lnTo>
                        <a:lnTo>
                          <a:pt x="796" y="238"/>
                        </a:lnTo>
                        <a:lnTo>
                          <a:pt x="864" y="249"/>
                        </a:lnTo>
                        <a:lnTo>
                          <a:pt x="934" y="258"/>
                        </a:lnTo>
                        <a:lnTo>
                          <a:pt x="1006" y="265"/>
                        </a:lnTo>
                        <a:lnTo>
                          <a:pt x="1078" y="270"/>
                        </a:lnTo>
                        <a:lnTo>
                          <a:pt x="1152" y="274"/>
                        </a:lnTo>
                        <a:lnTo>
                          <a:pt x="1226" y="276"/>
                        </a:lnTo>
                        <a:lnTo>
                          <a:pt x="1301" y="278"/>
                        </a:lnTo>
                        <a:lnTo>
                          <a:pt x="1375" y="279"/>
                        </a:lnTo>
                        <a:lnTo>
                          <a:pt x="1448" y="279"/>
                        </a:lnTo>
                        <a:lnTo>
                          <a:pt x="1523" y="278"/>
                        </a:lnTo>
                        <a:lnTo>
                          <a:pt x="1596" y="278"/>
                        </a:lnTo>
                        <a:lnTo>
                          <a:pt x="1669" y="277"/>
                        </a:lnTo>
                        <a:lnTo>
                          <a:pt x="1739" y="276"/>
                        </a:lnTo>
                        <a:lnTo>
                          <a:pt x="1810" y="276"/>
                        </a:lnTo>
                        <a:lnTo>
                          <a:pt x="1878" y="276"/>
                        </a:lnTo>
                        <a:lnTo>
                          <a:pt x="1944" y="276"/>
                        </a:lnTo>
                        <a:lnTo>
                          <a:pt x="1995" y="277"/>
                        </a:lnTo>
                        <a:lnTo>
                          <a:pt x="2047" y="278"/>
                        </a:lnTo>
                        <a:lnTo>
                          <a:pt x="2099" y="278"/>
                        </a:lnTo>
                        <a:lnTo>
                          <a:pt x="2152" y="278"/>
                        </a:lnTo>
                        <a:lnTo>
                          <a:pt x="2204" y="277"/>
                        </a:lnTo>
                        <a:lnTo>
                          <a:pt x="2256" y="275"/>
                        </a:lnTo>
                        <a:lnTo>
                          <a:pt x="2308" y="271"/>
                        </a:lnTo>
                        <a:lnTo>
                          <a:pt x="2359" y="267"/>
                        </a:lnTo>
                        <a:lnTo>
                          <a:pt x="2409" y="260"/>
                        </a:lnTo>
                        <a:lnTo>
                          <a:pt x="2458" y="252"/>
                        </a:lnTo>
                        <a:lnTo>
                          <a:pt x="2505" y="240"/>
                        </a:lnTo>
                        <a:lnTo>
                          <a:pt x="2552" y="227"/>
                        </a:lnTo>
                        <a:lnTo>
                          <a:pt x="2596" y="211"/>
                        </a:lnTo>
                        <a:lnTo>
                          <a:pt x="2639" y="192"/>
                        </a:lnTo>
                        <a:lnTo>
                          <a:pt x="2680" y="170"/>
                        </a:lnTo>
                        <a:lnTo>
                          <a:pt x="2718" y="143"/>
                        </a:lnTo>
                        <a:lnTo>
                          <a:pt x="2754" y="114"/>
                        </a:lnTo>
                        <a:lnTo>
                          <a:pt x="2787" y="81"/>
                        </a:lnTo>
                        <a:lnTo>
                          <a:pt x="2817" y="43"/>
                        </a:lnTo>
                        <a:lnTo>
                          <a:pt x="28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19" name="Freeform 8"/>
                  <p:cNvSpPr>
                    <a:spLocks/>
                  </p:cNvSpPr>
                  <p:nvPr/>
                </p:nvSpPr>
                <p:spPr bwMode="auto">
                  <a:xfrm>
                    <a:off x="4671003" y="2285367"/>
                    <a:ext cx="113240" cy="140731"/>
                  </a:xfrm>
                  <a:custGeom>
                    <a:avLst/>
                    <a:gdLst>
                      <a:gd name="T0" fmla="*/ 1131 w 1379"/>
                      <a:gd name="T1" fmla="*/ 10 h 1387"/>
                      <a:gd name="T2" fmla="*/ 1179 w 1379"/>
                      <a:gd name="T3" fmla="*/ 63 h 1387"/>
                      <a:gd name="T4" fmla="*/ 1191 w 1379"/>
                      <a:gd name="T5" fmla="*/ 132 h 1387"/>
                      <a:gd name="T6" fmla="*/ 1188 w 1379"/>
                      <a:gd name="T7" fmla="*/ 165 h 1387"/>
                      <a:gd name="T8" fmla="*/ 1196 w 1379"/>
                      <a:gd name="T9" fmla="*/ 182 h 1387"/>
                      <a:gd name="T10" fmla="*/ 1234 w 1379"/>
                      <a:gd name="T11" fmla="*/ 187 h 1387"/>
                      <a:gd name="T12" fmla="*/ 1291 w 1379"/>
                      <a:gd name="T13" fmla="*/ 191 h 1387"/>
                      <a:gd name="T14" fmla="*/ 1342 w 1379"/>
                      <a:gd name="T15" fmla="*/ 217 h 1387"/>
                      <a:gd name="T16" fmla="*/ 1377 w 1379"/>
                      <a:gd name="T17" fmla="*/ 280 h 1387"/>
                      <a:gd name="T18" fmla="*/ 1372 w 1379"/>
                      <a:gd name="T19" fmla="*/ 344 h 1387"/>
                      <a:gd name="T20" fmla="*/ 1337 w 1379"/>
                      <a:gd name="T21" fmla="*/ 396 h 1387"/>
                      <a:gd name="T22" fmla="*/ 1281 w 1379"/>
                      <a:gd name="T23" fmla="*/ 427 h 1387"/>
                      <a:gd name="T24" fmla="*/ 1218 w 1379"/>
                      <a:gd name="T25" fmla="*/ 426 h 1387"/>
                      <a:gd name="T26" fmla="*/ 1158 w 1379"/>
                      <a:gd name="T27" fmla="*/ 384 h 1387"/>
                      <a:gd name="T28" fmla="*/ 1141 w 1379"/>
                      <a:gd name="T29" fmla="*/ 401 h 1387"/>
                      <a:gd name="T30" fmla="*/ 1101 w 1379"/>
                      <a:gd name="T31" fmla="*/ 441 h 1387"/>
                      <a:gd name="T32" fmla="*/ 1050 w 1379"/>
                      <a:gd name="T33" fmla="*/ 492 h 1387"/>
                      <a:gd name="T34" fmla="*/ 1000 w 1379"/>
                      <a:gd name="T35" fmla="*/ 543 h 1387"/>
                      <a:gd name="T36" fmla="*/ 960 w 1379"/>
                      <a:gd name="T37" fmla="*/ 582 h 1387"/>
                      <a:gd name="T38" fmla="*/ 943 w 1379"/>
                      <a:gd name="T39" fmla="*/ 601 h 1387"/>
                      <a:gd name="T40" fmla="*/ 945 w 1379"/>
                      <a:gd name="T41" fmla="*/ 726 h 1387"/>
                      <a:gd name="T42" fmla="*/ 915 w 1379"/>
                      <a:gd name="T43" fmla="*/ 866 h 1387"/>
                      <a:gd name="T44" fmla="*/ 861 w 1379"/>
                      <a:gd name="T45" fmla="*/ 1006 h 1387"/>
                      <a:gd name="T46" fmla="*/ 793 w 1379"/>
                      <a:gd name="T47" fmla="*/ 1136 h 1387"/>
                      <a:gd name="T48" fmla="*/ 717 w 1379"/>
                      <a:gd name="T49" fmla="*/ 1240 h 1387"/>
                      <a:gd name="T50" fmla="*/ 620 w 1379"/>
                      <a:gd name="T51" fmla="*/ 1325 h 1387"/>
                      <a:gd name="T52" fmla="*/ 495 w 1379"/>
                      <a:gd name="T53" fmla="*/ 1376 h 1387"/>
                      <a:gd name="T54" fmla="*/ 361 w 1379"/>
                      <a:gd name="T55" fmla="*/ 1384 h 1387"/>
                      <a:gd name="T56" fmla="*/ 233 w 1379"/>
                      <a:gd name="T57" fmla="*/ 1347 h 1387"/>
                      <a:gd name="T58" fmla="*/ 119 w 1379"/>
                      <a:gd name="T59" fmla="*/ 1267 h 1387"/>
                      <a:gd name="T60" fmla="*/ 39 w 1379"/>
                      <a:gd name="T61" fmla="*/ 1153 h 1387"/>
                      <a:gd name="T62" fmla="*/ 2 w 1379"/>
                      <a:gd name="T63" fmla="*/ 1023 h 1387"/>
                      <a:gd name="T64" fmla="*/ 10 w 1379"/>
                      <a:gd name="T65" fmla="*/ 890 h 1387"/>
                      <a:gd name="T66" fmla="*/ 61 w 1379"/>
                      <a:gd name="T67" fmla="*/ 764 h 1387"/>
                      <a:gd name="T68" fmla="*/ 146 w 1379"/>
                      <a:gd name="T69" fmla="*/ 666 h 1387"/>
                      <a:gd name="T70" fmla="*/ 250 w 1379"/>
                      <a:gd name="T71" fmla="*/ 590 h 1387"/>
                      <a:gd name="T72" fmla="*/ 379 w 1379"/>
                      <a:gd name="T73" fmla="*/ 522 h 1387"/>
                      <a:gd name="T74" fmla="*/ 520 w 1379"/>
                      <a:gd name="T75" fmla="*/ 469 h 1387"/>
                      <a:gd name="T76" fmla="*/ 658 w 1379"/>
                      <a:gd name="T77" fmla="*/ 438 h 1387"/>
                      <a:gd name="T78" fmla="*/ 784 w 1379"/>
                      <a:gd name="T79" fmla="*/ 441 h 1387"/>
                      <a:gd name="T80" fmla="*/ 801 w 1379"/>
                      <a:gd name="T81" fmla="*/ 423 h 1387"/>
                      <a:gd name="T82" fmla="*/ 841 w 1379"/>
                      <a:gd name="T83" fmla="*/ 384 h 1387"/>
                      <a:gd name="T84" fmla="*/ 892 w 1379"/>
                      <a:gd name="T85" fmla="*/ 333 h 1387"/>
                      <a:gd name="T86" fmla="*/ 942 w 1379"/>
                      <a:gd name="T87" fmla="*/ 281 h 1387"/>
                      <a:gd name="T88" fmla="*/ 982 w 1379"/>
                      <a:gd name="T89" fmla="*/ 241 h 1387"/>
                      <a:gd name="T90" fmla="*/ 999 w 1379"/>
                      <a:gd name="T91" fmla="*/ 224 h 1387"/>
                      <a:gd name="T92" fmla="*/ 955 w 1379"/>
                      <a:gd name="T93" fmla="*/ 161 h 1387"/>
                      <a:gd name="T94" fmla="*/ 958 w 1379"/>
                      <a:gd name="T95" fmla="*/ 96 h 1387"/>
                      <a:gd name="T96" fmla="*/ 994 w 1379"/>
                      <a:gd name="T97" fmla="*/ 41 h 1387"/>
                      <a:gd name="T98" fmla="*/ 1049 w 1379"/>
                      <a:gd name="T99" fmla="*/ 6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9" h="1387">
                        <a:moveTo>
                          <a:pt x="1090" y="0"/>
                        </a:moveTo>
                        <a:lnTo>
                          <a:pt x="1110" y="3"/>
                        </a:lnTo>
                        <a:lnTo>
                          <a:pt x="1131" y="10"/>
                        </a:lnTo>
                        <a:lnTo>
                          <a:pt x="1149" y="23"/>
                        </a:lnTo>
                        <a:lnTo>
                          <a:pt x="1166" y="41"/>
                        </a:lnTo>
                        <a:lnTo>
                          <a:pt x="1179" y="63"/>
                        </a:lnTo>
                        <a:lnTo>
                          <a:pt x="1188" y="87"/>
                        </a:lnTo>
                        <a:lnTo>
                          <a:pt x="1192" y="109"/>
                        </a:lnTo>
                        <a:lnTo>
                          <a:pt x="1191" y="132"/>
                        </a:lnTo>
                        <a:lnTo>
                          <a:pt x="1189" y="154"/>
                        </a:lnTo>
                        <a:lnTo>
                          <a:pt x="1188" y="159"/>
                        </a:lnTo>
                        <a:lnTo>
                          <a:pt x="1188" y="165"/>
                        </a:lnTo>
                        <a:lnTo>
                          <a:pt x="1189" y="171"/>
                        </a:lnTo>
                        <a:lnTo>
                          <a:pt x="1192" y="177"/>
                        </a:lnTo>
                        <a:lnTo>
                          <a:pt x="1196" y="182"/>
                        </a:lnTo>
                        <a:lnTo>
                          <a:pt x="1204" y="186"/>
                        </a:lnTo>
                        <a:lnTo>
                          <a:pt x="1214" y="187"/>
                        </a:lnTo>
                        <a:lnTo>
                          <a:pt x="1234" y="187"/>
                        </a:lnTo>
                        <a:lnTo>
                          <a:pt x="1253" y="187"/>
                        </a:lnTo>
                        <a:lnTo>
                          <a:pt x="1272" y="188"/>
                        </a:lnTo>
                        <a:lnTo>
                          <a:pt x="1291" y="191"/>
                        </a:lnTo>
                        <a:lnTo>
                          <a:pt x="1309" y="196"/>
                        </a:lnTo>
                        <a:lnTo>
                          <a:pt x="1325" y="205"/>
                        </a:lnTo>
                        <a:lnTo>
                          <a:pt x="1342" y="217"/>
                        </a:lnTo>
                        <a:lnTo>
                          <a:pt x="1358" y="237"/>
                        </a:lnTo>
                        <a:lnTo>
                          <a:pt x="1370" y="259"/>
                        </a:lnTo>
                        <a:lnTo>
                          <a:pt x="1377" y="280"/>
                        </a:lnTo>
                        <a:lnTo>
                          <a:pt x="1379" y="302"/>
                        </a:lnTo>
                        <a:lnTo>
                          <a:pt x="1377" y="323"/>
                        </a:lnTo>
                        <a:lnTo>
                          <a:pt x="1372" y="344"/>
                        </a:lnTo>
                        <a:lnTo>
                          <a:pt x="1363" y="362"/>
                        </a:lnTo>
                        <a:lnTo>
                          <a:pt x="1351" y="380"/>
                        </a:lnTo>
                        <a:lnTo>
                          <a:pt x="1337" y="396"/>
                        </a:lnTo>
                        <a:lnTo>
                          <a:pt x="1319" y="408"/>
                        </a:lnTo>
                        <a:lnTo>
                          <a:pt x="1301" y="420"/>
                        </a:lnTo>
                        <a:lnTo>
                          <a:pt x="1281" y="427"/>
                        </a:lnTo>
                        <a:lnTo>
                          <a:pt x="1261" y="430"/>
                        </a:lnTo>
                        <a:lnTo>
                          <a:pt x="1240" y="430"/>
                        </a:lnTo>
                        <a:lnTo>
                          <a:pt x="1218" y="426"/>
                        </a:lnTo>
                        <a:lnTo>
                          <a:pt x="1198" y="416"/>
                        </a:lnTo>
                        <a:lnTo>
                          <a:pt x="1177" y="403"/>
                        </a:lnTo>
                        <a:lnTo>
                          <a:pt x="1158" y="384"/>
                        </a:lnTo>
                        <a:lnTo>
                          <a:pt x="1155" y="386"/>
                        </a:lnTo>
                        <a:lnTo>
                          <a:pt x="1150" y="392"/>
                        </a:lnTo>
                        <a:lnTo>
                          <a:pt x="1141" y="401"/>
                        </a:lnTo>
                        <a:lnTo>
                          <a:pt x="1130" y="412"/>
                        </a:lnTo>
                        <a:lnTo>
                          <a:pt x="1116" y="426"/>
                        </a:lnTo>
                        <a:lnTo>
                          <a:pt x="1101" y="441"/>
                        </a:lnTo>
                        <a:lnTo>
                          <a:pt x="1085" y="457"/>
                        </a:lnTo>
                        <a:lnTo>
                          <a:pt x="1068" y="475"/>
                        </a:lnTo>
                        <a:lnTo>
                          <a:pt x="1050" y="492"/>
                        </a:lnTo>
                        <a:lnTo>
                          <a:pt x="1033" y="510"/>
                        </a:lnTo>
                        <a:lnTo>
                          <a:pt x="1016" y="527"/>
                        </a:lnTo>
                        <a:lnTo>
                          <a:pt x="1000" y="543"/>
                        </a:lnTo>
                        <a:lnTo>
                          <a:pt x="985" y="558"/>
                        </a:lnTo>
                        <a:lnTo>
                          <a:pt x="971" y="571"/>
                        </a:lnTo>
                        <a:lnTo>
                          <a:pt x="960" y="582"/>
                        </a:lnTo>
                        <a:lnTo>
                          <a:pt x="951" y="591"/>
                        </a:lnTo>
                        <a:lnTo>
                          <a:pt x="945" y="598"/>
                        </a:lnTo>
                        <a:lnTo>
                          <a:pt x="943" y="601"/>
                        </a:lnTo>
                        <a:lnTo>
                          <a:pt x="948" y="640"/>
                        </a:lnTo>
                        <a:lnTo>
                          <a:pt x="948" y="682"/>
                        </a:lnTo>
                        <a:lnTo>
                          <a:pt x="945" y="726"/>
                        </a:lnTo>
                        <a:lnTo>
                          <a:pt x="938" y="772"/>
                        </a:lnTo>
                        <a:lnTo>
                          <a:pt x="929" y="818"/>
                        </a:lnTo>
                        <a:lnTo>
                          <a:pt x="915" y="866"/>
                        </a:lnTo>
                        <a:lnTo>
                          <a:pt x="899" y="913"/>
                        </a:lnTo>
                        <a:lnTo>
                          <a:pt x="882" y="960"/>
                        </a:lnTo>
                        <a:lnTo>
                          <a:pt x="861" y="1006"/>
                        </a:lnTo>
                        <a:lnTo>
                          <a:pt x="840" y="1052"/>
                        </a:lnTo>
                        <a:lnTo>
                          <a:pt x="816" y="1095"/>
                        </a:lnTo>
                        <a:lnTo>
                          <a:pt x="793" y="1136"/>
                        </a:lnTo>
                        <a:lnTo>
                          <a:pt x="768" y="1174"/>
                        </a:lnTo>
                        <a:lnTo>
                          <a:pt x="743" y="1209"/>
                        </a:lnTo>
                        <a:lnTo>
                          <a:pt x="717" y="1240"/>
                        </a:lnTo>
                        <a:lnTo>
                          <a:pt x="693" y="1267"/>
                        </a:lnTo>
                        <a:lnTo>
                          <a:pt x="658" y="1299"/>
                        </a:lnTo>
                        <a:lnTo>
                          <a:pt x="620" y="1325"/>
                        </a:lnTo>
                        <a:lnTo>
                          <a:pt x="580" y="1347"/>
                        </a:lnTo>
                        <a:lnTo>
                          <a:pt x="538" y="1364"/>
                        </a:lnTo>
                        <a:lnTo>
                          <a:pt x="495" y="1376"/>
                        </a:lnTo>
                        <a:lnTo>
                          <a:pt x="450" y="1384"/>
                        </a:lnTo>
                        <a:lnTo>
                          <a:pt x="406" y="1387"/>
                        </a:lnTo>
                        <a:lnTo>
                          <a:pt x="361" y="1384"/>
                        </a:lnTo>
                        <a:lnTo>
                          <a:pt x="318" y="1376"/>
                        </a:lnTo>
                        <a:lnTo>
                          <a:pt x="275" y="1364"/>
                        </a:lnTo>
                        <a:lnTo>
                          <a:pt x="233" y="1347"/>
                        </a:lnTo>
                        <a:lnTo>
                          <a:pt x="192" y="1325"/>
                        </a:lnTo>
                        <a:lnTo>
                          <a:pt x="154" y="1299"/>
                        </a:lnTo>
                        <a:lnTo>
                          <a:pt x="119" y="1267"/>
                        </a:lnTo>
                        <a:lnTo>
                          <a:pt x="87" y="1231"/>
                        </a:lnTo>
                        <a:lnTo>
                          <a:pt x="61" y="1193"/>
                        </a:lnTo>
                        <a:lnTo>
                          <a:pt x="39" y="1153"/>
                        </a:lnTo>
                        <a:lnTo>
                          <a:pt x="22" y="1111"/>
                        </a:lnTo>
                        <a:lnTo>
                          <a:pt x="10" y="1067"/>
                        </a:lnTo>
                        <a:lnTo>
                          <a:pt x="2" y="1023"/>
                        </a:lnTo>
                        <a:lnTo>
                          <a:pt x="0" y="979"/>
                        </a:lnTo>
                        <a:lnTo>
                          <a:pt x="2" y="934"/>
                        </a:lnTo>
                        <a:lnTo>
                          <a:pt x="10" y="890"/>
                        </a:lnTo>
                        <a:lnTo>
                          <a:pt x="22" y="847"/>
                        </a:lnTo>
                        <a:lnTo>
                          <a:pt x="39" y="804"/>
                        </a:lnTo>
                        <a:lnTo>
                          <a:pt x="61" y="764"/>
                        </a:lnTo>
                        <a:lnTo>
                          <a:pt x="87" y="727"/>
                        </a:lnTo>
                        <a:lnTo>
                          <a:pt x="119" y="691"/>
                        </a:lnTo>
                        <a:lnTo>
                          <a:pt x="146" y="666"/>
                        </a:lnTo>
                        <a:lnTo>
                          <a:pt x="177" y="641"/>
                        </a:lnTo>
                        <a:lnTo>
                          <a:pt x="212" y="616"/>
                        </a:lnTo>
                        <a:lnTo>
                          <a:pt x="250" y="590"/>
                        </a:lnTo>
                        <a:lnTo>
                          <a:pt x="291" y="567"/>
                        </a:lnTo>
                        <a:lnTo>
                          <a:pt x="334" y="543"/>
                        </a:lnTo>
                        <a:lnTo>
                          <a:pt x="379" y="522"/>
                        </a:lnTo>
                        <a:lnTo>
                          <a:pt x="425" y="502"/>
                        </a:lnTo>
                        <a:lnTo>
                          <a:pt x="472" y="484"/>
                        </a:lnTo>
                        <a:lnTo>
                          <a:pt x="520" y="469"/>
                        </a:lnTo>
                        <a:lnTo>
                          <a:pt x="566" y="455"/>
                        </a:lnTo>
                        <a:lnTo>
                          <a:pt x="613" y="445"/>
                        </a:lnTo>
                        <a:lnTo>
                          <a:pt x="658" y="438"/>
                        </a:lnTo>
                        <a:lnTo>
                          <a:pt x="702" y="435"/>
                        </a:lnTo>
                        <a:lnTo>
                          <a:pt x="744" y="436"/>
                        </a:lnTo>
                        <a:lnTo>
                          <a:pt x="784" y="441"/>
                        </a:lnTo>
                        <a:lnTo>
                          <a:pt x="786" y="438"/>
                        </a:lnTo>
                        <a:lnTo>
                          <a:pt x="792" y="432"/>
                        </a:lnTo>
                        <a:lnTo>
                          <a:pt x="801" y="423"/>
                        </a:lnTo>
                        <a:lnTo>
                          <a:pt x="812" y="411"/>
                        </a:lnTo>
                        <a:lnTo>
                          <a:pt x="826" y="398"/>
                        </a:lnTo>
                        <a:lnTo>
                          <a:pt x="841" y="384"/>
                        </a:lnTo>
                        <a:lnTo>
                          <a:pt x="857" y="367"/>
                        </a:lnTo>
                        <a:lnTo>
                          <a:pt x="873" y="350"/>
                        </a:lnTo>
                        <a:lnTo>
                          <a:pt x="892" y="333"/>
                        </a:lnTo>
                        <a:lnTo>
                          <a:pt x="909" y="315"/>
                        </a:lnTo>
                        <a:lnTo>
                          <a:pt x="926" y="298"/>
                        </a:lnTo>
                        <a:lnTo>
                          <a:pt x="942" y="281"/>
                        </a:lnTo>
                        <a:lnTo>
                          <a:pt x="957" y="267"/>
                        </a:lnTo>
                        <a:lnTo>
                          <a:pt x="970" y="253"/>
                        </a:lnTo>
                        <a:lnTo>
                          <a:pt x="982" y="241"/>
                        </a:lnTo>
                        <a:lnTo>
                          <a:pt x="991" y="233"/>
                        </a:lnTo>
                        <a:lnTo>
                          <a:pt x="997" y="227"/>
                        </a:lnTo>
                        <a:lnTo>
                          <a:pt x="999" y="224"/>
                        </a:lnTo>
                        <a:lnTo>
                          <a:pt x="979" y="204"/>
                        </a:lnTo>
                        <a:lnTo>
                          <a:pt x="964" y="182"/>
                        </a:lnTo>
                        <a:lnTo>
                          <a:pt x="955" y="161"/>
                        </a:lnTo>
                        <a:lnTo>
                          <a:pt x="952" y="139"/>
                        </a:lnTo>
                        <a:lnTo>
                          <a:pt x="953" y="117"/>
                        </a:lnTo>
                        <a:lnTo>
                          <a:pt x="958" y="96"/>
                        </a:lnTo>
                        <a:lnTo>
                          <a:pt x="966" y="76"/>
                        </a:lnTo>
                        <a:lnTo>
                          <a:pt x="979" y="57"/>
                        </a:lnTo>
                        <a:lnTo>
                          <a:pt x="994" y="41"/>
                        </a:lnTo>
                        <a:lnTo>
                          <a:pt x="1010" y="27"/>
                        </a:lnTo>
                        <a:lnTo>
                          <a:pt x="1029" y="15"/>
                        </a:lnTo>
                        <a:lnTo>
                          <a:pt x="1049" y="6"/>
                        </a:lnTo>
                        <a:lnTo>
                          <a:pt x="1069" y="1"/>
                        </a:lnTo>
                        <a:lnTo>
                          <a:pt x="10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grpSp>
            <p:sp>
              <p:nvSpPr>
                <p:cNvPr id="68" name="TextBox 67"/>
                <p:cNvSpPr txBox="1"/>
                <p:nvPr/>
              </p:nvSpPr>
              <p:spPr>
                <a:xfrm>
                  <a:off x="3746985" y="4117781"/>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食物</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Food</a:t>
                  </a:r>
                  <a:endParaRPr lang="en-US" sz="1050" dirty="0">
                    <a:solidFill>
                      <a:srgbClr val="122153"/>
                    </a:solidFill>
                    <a:ea typeface="儷黑 Pro"/>
                    <a:cs typeface="儷黑 Pro"/>
                  </a:endParaRPr>
                </a:p>
              </p:txBody>
            </p:sp>
            <p:sp>
              <p:nvSpPr>
                <p:cNvPr id="69" name="TextBox 68"/>
                <p:cNvSpPr txBox="1"/>
                <p:nvPr/>
              </p:nvSpPr>
              <p:spPr>
                <a:xfrm>
                  <a:off x="3208512" y="5016271"/>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房屋</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Housing</a:t>
                  </a:r>
                  <a:endParaRPr lang="en-US" sz="1050" dirty="0">
                    <a:solidFill>
                      <a:srgbClr val="122153"/>
                    </a:solidFill>
                    <a:ea typeface="儷黑 Pro"/>
                    <a:cs typeface="儷黑 Pro"/>
                  </a:endParaRPr>
                </a:p>
              </p:txBody>
            </p:sp>
            <p:sp>
              <p:nvSpPr>
                <p:cNvPr id="70" name="TextBox 69"/>
                <p:cNvSpPr txBox="1"/>
                <p:nvPr/>
              </p:nvSpPr>
              <p:spPr>
                <a:xfrm>
                  <a:off x="1948500" y="5500567"/>
                  <a:ext cx="1458832"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其他服務</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Apparel  &amp; Service</a:t>
                  </a:r>
                  <a:endParaRPr lang="en-US" sz="1000" dirty="0">
                    <a:solidFill>
                      <a:srgbClr val="122153"/>
                    </a:solidFill>
                    <a:ea typeface="儷黑 Pro"/>
                    <a:cs typeface="儷黑 Pro"/>
                  </a:endParaRPr>
                </a:p>
              </p:txBody>
            </p:sp>
            <p:sp>
              <p:nvSpPr>
                <p:cNvPr id="71" name="Freeform 70"/>
                <p:cNvSpPr>
                  <a:spLocks noChangeAspect="1" noEditPoints="1"/>
                </p:cNvSpPr>
                <p:nvPr/>
              </p:nvSpPr>
              <p:spPr bwMode="auto">
                <a:xfrm>
                  <a:off x="2496487" y="5120886"/>
                  <a:ext cx="341470" cy="457211"/>
                </a:xfrm>
                <a:custGeom>
                  <a:avLst/>
                  <a:gdLst>
                    <a:gd name="T0" fmla="*/ 2973 w 4386"/>
                    <a:gd name="T1" fmla="*/ 2292 h 4309"/>
                    <a:gd name="T2" fmla="*/ 2876 w 4386"/>
                    <a:gd name="T3" fmla="*/ 2566 h 4309"/>
                    <a:gd name="T4" fmla="*/ 2590 w 4386"/>
                    <a:gd name="T5" fmla="*/ 2516 h 4309"/>
                    <a:gd name="T6" fmla="*/ 2590 w 4386"/>
                    <a:gd name="T7" fmla="*/ 2225 h 4309"/>
                    <a:gd name="T8" fmla="*/ 1703 w 4386"/>
                    <a:gd name="T9" fmla="*/ 2160 h 4309"/>
                    <a:gd name="T10" fmla="*/ 1845 w 4386"/>
                    <a:gd name="T11" fmla="*/ 2411 h 4309"/>
                    <a:gd name="T12" fmla="*/ 1623 w 4386"/>
                    <a:gd name="T13" fmla="*/ 2596 h 4309"/>
                    <a:gd name="T14" fmla="*/ 1402 w 4386"/>
                    <a:gd name="T15" fmla="*/ 2411 h 4309"/>
                    <a:gd name="T16" fmla="*/ 1544 w 4386"/>
                    <a:gd name="T17" fmla="*/ 2160 h 4309"/>
                    <a:gd name="T18" fmla="*/ 1554 w 4386"/>
                    <a:gd name="T19" fmla="*/ 1456 h 4309"/>
                    <a:gd name="T20" fmla="*/ 1231 w 4386"/>
                    <a:gd name="T21" fmla="*/ 2019 h 4309"/>
                    <a:gd name="T22" fmla="*/ 824 w 4386"/>
                    <a:gd name="T23" fmla="*/ 2371 h 4309"/>
                    <a:gd name="T24" fmla="*/ 1017 w 4386"/>
                    <a:gd name="T25" fmla="*/ 3040 h 4309"/>
                    <a:gd name="T26" fmla="*/ 1530 w 4386"/>
                    <a:gd name="T27" fmla="*/ 3263 h 4309"/>
                    <a:gd name="T28" fmla="*/ 1944 w 4386"/>
                    <a:gd name="T29" fmla="*/ 3180 h 4309"/>
                    <a:gd name="T30" fmla="*/ 2359 w 4386"/>
                    <a:gd name="T31" fmla="*/ 3179 h 4309"/>
                    <a:gd name="T32" fmla="*/ 2527 w 4386"/>
                    <a:gd name="T33" fmla="*/ 3443 h 4309"/>
                    <a:gd name="T34" fmla="*/ 2262 w 4386"/>
                    <a:gd name="T35" fmla="*/ 3662 h 4309"/>
                    <a:gd name="T36" fmla="*/ 1857 w 4386"/>
                    <a:gd name="T37" fmla="*/ 3570 h 4309"/>
                    <a:gd name="T38" fmla="*/ 1285 w 4386"/>
                    <a:gd name="T39" fmla="*/ 3413 h 4309"/>
                    <a:gd name="T40" fmla="*/ 1514 w 4386"/>
                    <a:gd name="T41" fmla="*/ 3764 h 4309"/>
                    <a:gd name="T42" fmla="*/ 2075 w 4386"/>
                    <a:gd name="T43" fmla="*/ 4026 h 4309"/>
                    <a:gd name="T44" fmla="*/ 2527 w 4386"/>
                    <a:gd name="T45" fmla="*/ 3962 h 4309"/>
                    <a:gd name="T46" fmla="*/ 3022 w 4386"/>
                    <a:gd name="T47" fmla="*/ 3638 h 4309"/>
                    <a:gd name="T48" fmla="*/ 3424 w 4386"/>
                    <a:gd name="T49" fmla="*/ 3066 h 4309"/>
                    <a:gd name="T50" fmla="*/ 3561 w 4386"/>
                    <a:gd name="T51" fmla="*/ 2274 h 4309"/>
                    <a:gd name="T52" fmla="*/ 3151 w 4386"/>
                    <a:gd name="T53" fmla="*/ 1867 h 4309"/>
                    <a:gd name="T54" fmla="*/ 2751 w 4386"/>
                    <a:gd name="T55" fmla="*/ 1890 h 4309"/>
                    <a:gd name="T56" fmla="*/ 2504 w 4386"/>
                    <a:gd name="T57" fmla="*/ 1867 h 4309"/>
                    <a:gd name="T58" fmla="*/ 2016 w 4386"/>
                    <a:gd name="T59" fmla="*/ 1680 h 4309"/>
                    <a:gd name="T60" fmla="*/ 1660 w 4386"/>
                    <a:gd name="T61" fmla="*/ 1359 h 4309"/>
                    <a:gd name="T62" fmla="*/ 2193 w 4386"/>
                    <a:gd name="T63" fmla="*/ 234 h 4309"/>
                    <a:gd name="T64" fmla="*/ 1275 w 4386"/>
                    <a:gd name="T65" fmla="*/ 404 h 4309"/>
                    <a:gd name="T66" fmla="*/ 687 w 4386"/>
                    <a:gd name="T67" fmla="*/ 907 h 4309"/>
                    <a:gd name="T68" fmla="*/ 444 w 4386"/>
                    <a:gd name="T69" fmla="*/ 1730 h 4309"/>
                    <a:gd name="T70" fmla="*/ 779 w 4386"/>
                    <a:gd name="T71" fmla="*/ 1226 h 4309"/>
                    <a:gd name="T72" fmla="*/ 1288 w 4386"/>
                    <a:gd name="T73" fmla="*/ 660 h 4309"/>
                    <a:gd name="T74" fmla="*/ 2076 w 4386"/>
                    <a:gd name="T75" fmla="*/ 438 h 4309"/>
                    <a:gd name="T76" fmla="*/ 2925 w 4386"/>
                    <a:gd name="T77" fmla="*/ 571 h 4309"/>
                    <a:gd name="T78" fmla="*/ 3509 w 4386"/>
                    <a:gd name="T79" fmla="*/ 1056 h 4309"/>
                    <a:gd name="T80" fmla="*/ 3799 w 4386"/>
                    <a:gd name="T81" fmla="*/ 1855 h 4309"/>
                    <a:gd name="T82" fmla="*/ 3792 w 4386"/>
                    <a:gd name="T83" fmla="*/ 1084 h 4309"/>
                    <a:gd name="T84" fmla="*/ 3290 w 4386"/>
                    <a:gd name="T85" fmla="*/ 499 h 4309"/>
                    <a:gd name="T86" fmla="*/ 2454 w 4386"/>
                    <a:gd name="T87" fmla="*/ 245 h 4309"/>
                    <a:gd name="T88" fmla="*/ 2697 w 4386"/>
                    <a:gd name="T89" fmla="*/ 41 h 4309"/>
                    <a:gd name="T90" fmla="*/ 3498 w 4386"/>
                    <a:gd name="T91" fmla="*/ 362 h 4309"/>
                    <a:gd name="T92" fmla="*/ 4006 w 4386"/>
                    <a:gd name="T93" fmla="*/ 994 h 4309"/>
                    <a:gd name="T94" fmla="*/ 4183 w 4386"/>
                    <a:gd name="T95" fmla="*/ 1902 h 4309"/>
                    <a:gd name="T96" fmla="*/ 4386 w 4386"/>
                    <a:gd name="T97" fmla="*/ 2245 h 4309"/>
                    <a:gd name="T98" fmla="*/ 4234 w 4386"/>
                    <a:gd name="T99" fmla="*/ 2982 h 4309"/>
                    <a:gd name="T100" fmla="*/ 3623 w 4386"/>
                    <a:gd name="T101" fmla="*/ 3276 h 4309"/>
                    <a:gd name="T102" fmla="*/ 3086 w 4386"/>
                    <a:gd name="T103" fmla="*/ 3946 h 4309"/>
                    <a:gd name="T104" fmla="*/ 2428 w 4386"/>
                    <a:gd name="T105" fmla="*/ 4281 h 4309"/>
                    <a:gd name="T106" fmla="*/ 1793 w 4386"/>
                    <a:gd name="T107" fmla="*/ 4232 h 4309"/>
                    <a:gd name="T108" fmla="*/ 1146 w 4386"/>
                    <a:gd name="T109" fmla="*/ 3808 h 4309"/>
                    <a:gd name="T110" fmla="*/ 671 w 4386"/>
                    <a:gd name="T111" fmla="*/ 3063 h 4309"/>
                    <a:gd name="T112" fmla="*/ 81 w 4386"/>
                    <a:gd name="T113" fmla="*/ 2911 h 4309"/>
                    <a:gd name="T114" fmla="*/ 15 w 4386"/>
                    <a:gd name="T115" fmla="*/ 2139 h 4309"/>
                    <a:gd name="T116" fmla="*/ 217 w 4386"/>
                    <a:gd name="T117" fmla="*/ 1651 h 4309"/>
                    <a:gd name="T118" fmla="*/ 476 w 4386"/>
                    <a:gd name="T119" fmla="*/ 809 h 4309"/>
                    <a:gd name="T120" fmla="*/ 1062 w 4386"/>
                    <a:gd name="T121" fmla="*/ 251 h 4309"/>
                    <a:gd name="T122" fmla="*/ 1932 w 4386"/>
                    <a:gd name="T123" fmla="*/ 11 h 4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86" h="4309">
                      <a:moveTo>
                        <a:pt x="2763" y="2145"/>
                      </a:moveTo>
                      <a:lnTo>
                        <a:pt x="2803" y="2149"/>
                      </a:lnTo>
                      <a:lnTo>
                        <a:pt x="2842" y="2160"/>
                      </a:lnTo>
                      <a:lnTo>
                        <a:pt x="2876" y="2176"/>
                      </a:lnTo>
                      <a:lnTo>
                        <a:pt x="2908" y="2199"/>
                      </a:lnTo>
                      <a:lnTo>
                        <a:pt x="2935" y="2225"/>
                      </a:lnTo>
                      <a:lnTo>
                        <a:pt x="2957" y="2257"/>
                      </a:lnTo>
                      <a:lnTo>
                        <a:pt x="2973" y="2292"/>
                      </a:lnTo>
                      <a:lnTo>
                        <a:pt x="2984" y="2330"/>
                      </a:lnTo>
                      <a:lnTo>
                        <a:pt x="2988" y="2370"/>
                      </a:lnTo>
                      <a:lnTo>
                        <a:pt x="2984" y="2411"/>
                      </a:lnTo>
                      <a:lnTo>
                        <a:pt x="2973" y="2449"/>
                      </a:lnTo>
                      <a:lnTo>
                        <a:pt x="2957" y="2485"/>
                      </a:lnTo>
                      <a:lnTo>
                        <a:pt x="2935" y="2516"/>
                      </a:lnTo>
                      <a:lnTo>
                        <a:pt x="2908" y="2543"/>
                      </a:lnTo>
                      <a:lnTo>
                        <a:pt x="2876" y="2566"/>
                      </a:lnTo>
                      <a:lnTo>
                        <a:pt x="2842" y="2582"/>
                      </a:lnTo>
                      <a:lnTo>
                        <a:pt x="2803" y="2592"/>
                      </a:lnTo>
                      <a:lnTo>
                        <a:pt x="2763" y="2596"/>
                      </a:lnTo>
                      <a:lnTo>
                        <a:pt x="2722" y="2592"/>
                      </a:lnTo>
                      <a:lnTo>
                        <a:pt x="2683" y="2582"/>
                      </a:lnTo>
                      <a:lnTo>
                        <a:pt x="2649" y="2566"/>
                      </a:lnTo>
                      <a:lnTo>
                        <a:pt x="2617" y="2543"/>
                      </a:lnTo>
                      <a:lnTo>
                        <a:pt x="2590" y="2516"/>
                      </a:lnTo>
                      <a:lnTo>
                        <a:pt x="2568" y="2485"/>
                      </a:lnTo>
                      <a:lnTo>
                        <a:pt x="2552" y="2449"/>
                      </a:lnTo>
                      <a:lnTo>
                        <a:pt x="2541" y="2411"/>
                      </a:lnTo>
                      <a:lnTo>
                        <a:pt x="2537" y="2370"/>
                      </a:lnTo>
                      <a:lnTo>
                        <a:pt x="2541" y="2330"/>
                      </a:lnTo>
                      <a:lnTo>
                        <a:pt x="2552" y="2292"/>
                      </a:lnTo>
                      <a:lnTo>
                        <a:pt x="2568" y="2257"/>
                      </a:lnTo>
                      <a:lnTo>
                        <a:pt x="2590" y="2225"/>
                      </a:lnTo>
                      <a:lnTo>
                        <a:pt x="2617" y="2199"/>
                      </a:lnTo>
                      <a:lnTo>
                        <a:pt x="2649" y="2176"/>
                      </a:lnTo>
                      <a:lnTo>
                        <a:pt x="2683" y="2160"/>
                      </a:lnTo>
                      <a:lnTo>
                        <a:pt x="2722" y="2149"/>
                      </a:lnTo>
                      <a:lnTo>
                        <a:pt x="2763" y="2145"/>
                      </a:lnTo>
                      <a:close/>
                      <a:moveTo>
                        <a:pt x="1623" y="2145"/>
                      </a:moveTo>
                      <a:lnTo>
                        <a:pt x="1664" y="2149"/>
                      </a:lnTo>
                      <a:lnTo>
                        <a:pt x="1703" y="2160"/>
                      </a:lnTo>
                      <a:lnTo>
                        <a:pt x="1737" y="2176"/>
                      </a:lnTo>
                      <a:lnTo>
                        <a:pt x="1769" y="2199"/>
                      </a:lnTo>
                      <a:lnTo>
                        <a:pt x="1796" y="2225"/>
                      </a:lnTo>
                      <a:lnTo>
                        <a:pt x="1818" y="2257"/>
                      </a:lnTo>
                      <a:lnTo>
                        <a:pt x="1834" y="2292"/>
                      </a:lnTo>
                      <a:lnTo>
                        <a:pt x="1845" y="2330"/>
                      </a:lnTo>
                      <a:lnTo>
                        <a:pt x="1849" y="2370"/>
                      </a:lnTo>
                      <a:lnTo>
                        <a:pt x="1845" y="2411"/>
                      </a:lnTo>
                      <a:lnTo>
                        <a:pt x="1834" y="2449"/>
                      </a:lnTo>
                      <a:lnTo>
                        <a:pt x="1818" y="2485"/>
                      </a:lnTo>
                      <a:lnTo>
                        <a:pt x="1796" y="2516"/>
                      </a:lnTo>
                      <a:lnTo>
                        <a:pt x="1769" y="2543"/>
                      </a:lnTo>
                      <a:lnTo>
                        <a:pt x="1737" y="2566"/>
                      </a:lnTo>
                      <a:lnTo>
                        <a:pt x="1703" y="2582"/>
                      </a:lnTo>
                      <a:lnTo>
                        <a:pt x="1664" y="2592"/>
                      </a:lnTo>
                      <a:lnTo>
                        <a:pt x="1623" y="2596"/>
                      </a:lnTo>
                      <a:lnTo>
                        <a:pt x="1583" y="2592"/>
                      </a:lnTo>
                      <a:lnTo>
                        <a:pt x="1544" y="2582"/>
                      </a:lnTo>
                      <a:lnTo>
                        <a:pt x="1510" y="2566"/>
                      </a:lnTo>
                      <a:lnTo>
                        <a:pt x="1478" y="2543"/>
                      </a:lnTo>
                      <a:lnTo>
                        <a:pt x="1451" y="2516"/>
                      </a:lnTo>
                      <a:lnTo>
                        <a:pt x="1429" y="2485"/>
                      </a:lnTo>
                      <a:lnTo>
                        <a:pt x="1413" y="2449"/>
                      </a:lnTo>
                      <a:lnTo>
                        <a:pt x="1402" y="2411"/>
                      </a:lnTo>
                      <a:lnTo>
                        <a:pt x="1398" y="2370"/>
                      </a:lnTo>
                      <a:lnTo>
                        <a:pt x="1402" y="2330"/>
                      </a:lnTo>
                      <a:lnTo>
                        <a:pt x="1413" y="2292"/>
                      </a:lnTo>
                      <a:lnTo>
                        <a:pt x="1429" y="2257"/>
                      </a:lnTo>
                      <a:lnTo>
                        <a:pt x="1451" y="2225"/>
                      </a:lnTo>
                      <a:lnTo>
                        <a:pt x="1478" y="2199"/>
                      </a:lnTo>
                      <a:lnTo>
                        <a:pt x="1510" y="2176"/>
                      </a:lnTo>
                      <a:lnTo>
                        <a:pt x="1544" y="2160"/>
                      </a:lnTo>
                      <a:lnTo>
                        <a:pt x="1583" y="2149"/>
                      </a:lnTo>
                      <a:lnTo>
                        <a:pt x="1623" y="2145"/>
                      </a:lnTo>
                      <a:close/>
                      <a:moveTo>
                        <a:pt x="1582" y="1254"/>
                      </a:moveTo>
                      <a:lnTo>
                        <a:pt x="1578" y="1256"/>
                      </a:lnTo>
                      <a:lnTo>
                        <a:pt x="1574" y="1264"/>
                      </a:lnTo>
                      <a:lnTo>
                        <a:pt x="1572" y="1278"/>
                      </a:lnTo>
                      <a:lnTo>
                        <a:pt x="1567" y="1369"/>
                      </a:lnTo>
                      <a:lnTo>
                        <a:pt x="1554" y="1456"/>
                      </a:lnTo>
                      <a:lnTo>
                        <a:pt x="1534" y="1542"/>
                      </a:lnTo>
                      <a:lnTo>
                        <a:pt x="1506" y="1623"/>
                      </a:lnTo>
                      <a:lnTo>
                        <a:pt x="1474" y="1700"/>
                      </a:lnTo>
                      <a:lnTo>
                        <a:pt x="1434" y="1773"/>
                      </a:lnTo>
                      <a:lnTo>
                        <a:pt x="1390" y="1842"/>
                      </a:lnTo>
                      <a:lnTo>
                        <a:pt x="1341" y="1906"/>
                      </a:lnTo>
                      <a:lnTo>
                        <a:pt x="1288" y="1964"/>
                      </a:lnTo>
                      <a:lnTo>
                        <a:pt x="1231" y="2019"/>
                      </a:lnTo>
                      <a:lnTo>
                        <a:pt x="1170" y="2066"/>
                      </a:lnTo>
                      <a:lnTo>
                        <a:pt x="1106" y="2108"/>
                      </a:lnTo>
                      <a:lnTo>
                        <a:pt x="1039" y="2143"/>
                      </a:lnTo>
                      <a:lnTo>
                        <a:pt x="970" y="2171"/>
                      </a:lnTo>
                      <a:lnTo>
                        <a:pt x="900" y="2193"/>
                      </a:lnTo>
                      <a:lnTo>
                        <a:pt x="828" y="2207"/>
                      </a:lnTo>
                      <a:lnTo>
                        <a:pt x="825" y="2288"/>
                      </a:lnTo>
                      <a:lnTo>
                        <a:pt x="824" y="2371"/>
                      </a:lnTo>
                      <a:lnTo>
                        <a:pt x="827" y="2474"/>
                      </a:lnTo>
                      <a:lnTo>
                        <a:pt x="835" y="2574"/>
                      </a:lnTo>
                      <a:lnTo>
                        <a:pt x="848" y="2669"/>
                      </a:lnTo>
                      <a:lnTo>
                        <a:pt x="865" y="2763"/>
                      </a:lnTo>
                      <a:lnTo>
                        <a:pt x="888" y="2853"/>
                      </a:lnTo>
                      <a:lnTo>
                        <a:pt x="914" y="2939"/>
                      </a:lnTo>
                      <a:lnTo>
                        <a:pt x="964" y="2993"/>
                      </a:lnTo>
                      <a:lnTo>
                        <a:pt x="1017" y="3040"/>
                      </a:lnTo>
                      <a:lnTo>
                        <a:pt x="1073" y="3083"/>
                      </a:lnTo>
                      <a:lnTo>
                        <a:pt x="1131" y="3122"/>
                      </a:lnTo>
                      <a:lnTo>
                        <a:pt x="1194" y="3155"/>
                      </a:lnTo>
                      <a:lnTo>
                        <a:pt x="1257" y="3183"/>
                      </a:lnTo>
                      <a:lnTo>
                        <a:pt x="1324" y="3208"/>
                      </a:lnTo>
                      <a:lnTo>
                        <a:pt x="1392" y="3229"/>
                      </a:lnTo>
                      <a:lnTo>
                        <a:pt x="1461" y="3248"/>
                      </a:lnTo>
                      <a:lnTo>
                        <a:pt x="1530" y="3263"/>
                      </a:lnTo>
                      <a:lnTo>
                        <a:pt x="1600" y="3273"/>
                      </a:lnTo>
                      <a:lnTo>
                        <a:pt x="1669" y="3283"/>
                      </a:lnTo>
                      <a:lnTo>
                        <a:pt x="1740" y="3291"/>
                      </a:lnTo>
                      <a:lnTo>
                        <a:pt x="1808" y="3296"/>
                      </a:lnTo>
                      <a:lnTo>
                        <a:pt x="1833" y="3261"/>
                      </a:lnTo>
                      <a:lnTo>
                        <a:pt x="1865" y="3231"/>
                      </a:lnTo>
                      <a:lnTo>
                        <a:pt x="1902" y="3204"/>
                      </a:lnTo>
                      <a:lnTo>
                        <a:pt x="1944" y="3180"/>
                      </a:lnTo>
                      <a:lnTo>
                        <a:pt x="1991" y="3162"/>
                      </a:lnTo>
                      <a:lnTo>
                        <a:pt x="2043" y="3148"/>
                      </a:lnTo>
                      <a:lnTo>
                        <a:pt x="2096" y="3139"/>
                      </a:lnTo>
                      <a:lnTo>
                        <a:pt x="2153" y="3136"/>
                      </a:lnTo>
                      <a:lnTo>
                        <a:pt x="2209" y="3139"/>
                      </a:lnTo>
                      <a:lnTo>
                        <a:pt x="2262" y="3147"/>
                      </a:lnTo>
                      <a:lnTo>
                        <a:pt x="2313" y="3162"/>
                      </a:lnTo>
                      <a:lnTo>
                        <a:pt x="2359" y="3179"/>
                      </a:lnTo>
                      <a:lnTo>
                        <a:pt x="2400" y="3201"/>
                      </a:lnTo>
                      <a:lnTo>
                        <a:pt x="2438" y="3228"/>
                      </a:lnTo>
                      <a:lnTo>
                        <a:pt x="2469" y="3259"/>
                      </a:lnTo>
                      <a:lnTo>
                        <a:pt x="2496" y="3292"/>
                      </a:lnTo>
                      <a:lnTo>
                        <a:pt x="2515" y="3326"/>
                      </a:lnTo>
                      <a:lnTo>
                        <a:pt x="2527" y="3365"/>
                      </a:lnTo>
                      <a:lnTo>
                        <a:pt x="2531" y="3405"/>
                      </a:lnTo>
                      <a:lnTo>
                        <a:pt x="2527" y="3443"/>
                      </a:lnTo>
                      <a:lnTo>
                        <a:pt x="2515" y="3482"/>
                      </a:lnTo>
                      <a:lnTo>
                        <a:pt x="2496" y="3518"/>
                      </a:lnTo>
                      <a:lnTo>
                        <a:pt x="2469" y="3550"/>
                      </a:lnTo>
                      <a:lnTo>
                        <a:pt x="2438" y="3580"/>
                      </a:lnTo>
                      <a:lnTo>
                        <a:pt x="2400" y="3607"/>
                      </a:lnTo>
                      <a:lnTo>
                        <a:pt x="2359" y="3630"/>
                      </a:lnTo>
                      <a:lnTo>
                        <a:pt x="2313" y="3648"/>
                      </a:lnTo>
                      <a:lnTo>
                        <a:pt x="2262" y="3662"/>
                      </a:lnTo>
                      <a:lnTo>
                        <a:pt x="2209" y="3670"/>
                      </a:lnTo>
                      <a:lnTo>
                        <a:pt x="2153" y="3672"/>
                      </a:lnTo>
                      <a:lnTo>
                        <a:pt x="2093" y="3670"/>
                      </a:lnTo>
                      <a:lnTo>
                        <a:pt x="2037" y="3660"/>
                      </a:lnTo>
                      <a:lnTo>
                        <a:pt x="1986" y="3644"/>
                      </a:lnTo>
                      <a:lnTo>
                        <a:pt x="1936" y="3624"/>
                      </a:lnTo>
                      <a:lnTo>
                        <a:pt x="1894" y="3599"/>
                      </a:lnTo>
                      <a:lnTo>
                        <a:pt x="1857" y="3570"/>
                      </a:lnTo>
                      <a:lnTo>
                        <a:pt x="1825" y="3538"/>
                      </a:lnTo>
                      <a:lnTo>
                        <a:pt x="1801" y="3501"/>
                      </a:lnTo>
                      <a:lnTo>
                        <a:pt x="1717" y="3495"/>
                      </a:lnTo>
                      <a:lnTo>
                        <a:pt x="1631" y="3486"/>
                      </a:lnTo>
                      <a:lnTo>
                        <a:pt x="1544" y="3474"/>
                      </a:lnTo>
                      <a:lnTo>
                        <a:pt x="1458" y="3458"/>
                      </a:lnTo>
                      <a:lnTo>
                        <a:pt x="1372" y="3438"/>
                      </a:lnTo>
                      <a:lnTo>
                        <a:pt x="1285" y="3413"/>
                      </a:lnTo>
                      <a:lnTo>
                        <a:pt x="1200" y="3384"/>
                      </a:lnTo>
                      <a:lnTo>
                        <a:pt x="1118" y="3348"/>
                      </a:lnTo>
                      <a:lnTo>
                        <a:pt x="1178" y="3430"/>
                      </a:lnTo>
                      <a:lnTo>
                        <a:pt x="1240" y="3507"/>
                      </a:lnTo>
                      <a:lnTo>
                        <a:pt x="1305" y="3579"/>
                      </a:lnTo>
                      <a:lnTo>
                        <a:pt x="1373" y="3646"/>
                      </a:lnTo>
                      <a:lnTo>
                        <a:pt x="1443" y="3707"/>
                      </a:lnTo>
                      <a:lnTo>
                        <a:pt x="1514" y="3764"/>
                      </a:lnTo>
                      <a:lnTo>
                        <a:pt x="1587" y="3816"/>
                      </a:lnTo>
                      <a:lnTo>
                        <a:pt x="1659" y="3861"/>
                      </a:lnTo>
                      <a:lnTo>
                        <a:pt x="1732" y="3902"/>
                      </a:lnTo>
                      <a:lnTo>
                        <a:pt x="1804" y="3938"/>
                      </a:lnTo>
                      <a:lnTo>
                        <a:pt x="1874" y="3968"/>
                      </a:lnTo>
                      <a:lnTo>
                        <a:pt x="1943" y="3993"/>
                      </a:lnTo>
                      <a:lnTo>
                        <a:pt x="2010" y="4011"/>
                      </a:lnTo>
                      <a:lnTo>
                        <a:pt x="2075" y="4026"/>
                      </a:lnTo>
                      <a:lnTo>
                        <a:pt x="2136" y="4034"/>
                      </a:lnTo>
                      <a:lnTo>
                        <a:pt x="2193" y="4037"/>
                      </a:lnTo>
                      <a:lnTo>
                        <a:pt x="2242" y="4035"/>
                      </a:lnTo>
                      <a:lnTo>
                        <a:pt x="2295" y="4029"/>
                      </a:lnTo>
                      <a:lnTo>
                        <a:pt x="2350" y="4018"/>
                      </a:lnTo>
                      <a:lnTo>
                        <a:pt x="2407" y="4003"/>
                      </a:lnTo>
                      <a:lnTo>
                        <a:pt x="2465" y="3985"/>
                      </a:lnTo>
                      <a:lnTo>
                        <a:pt x="2527" y="3962"/>
                      </a:lnTo>
                      <a:lnTo>
                        <a:pt x="2588" y="3936"/>
                      </a:lnTo>
                      <a:lnTo>
                        <a:pt x="2650" y="3905"/>
                      </a:lnTo>
                      <a:lnTo>
                        <a:pt x="2713" y="3870"/>
                      </a:lnTo>
                      <a:lnTo>
                        <a:pt x="2775" y="3832"/>
                      </a:lnTo>
                      <a:lnTo>
                        <a:pt x="2839" y="3788"/>
                      </a:lnTo>
                      <a:lnTo>
                        <a:pt x="2900" y="3741"/>
                      </a:lnTo>
                      <a:lnTo>
                        <a:pt x="2963" y="3691"/>
                      </a:lnTo>
                      <a:lnTo>
                        <a:pt x="3022" y="3638"/>
                      </a:lnTo>
                      <a:lnTo>
                        <a:pt x="3081" y="3579"/>
                      </a:lnTo>
                      <a:lnTo>
                        <a:pt x="3138" y="3517"/>
                      </a:lnTo>
                      <a:lnTo>
                        <a:pt x="3192" y="3451"/>
                      </a:lnTo>
                      <a:lnTo>
                        <a:pt x="3246" y="3381"/>
                      </a:lnTo>
                      <a:lnTo>
                        <a:pt x="3295" y="3308"/>
                      </a:lnTo>
                      <a:lnTo>
                        <a:pt x="3341" y="3231"/>
                      </a:lnTo>
                      <a:lnTo>
                        <a:pt x="3384" y="3150"/>
                      </a:lnTo>
                      <a:lnTo>
                        <a:pt x="3424" y="3066"/>
                      </a:lnTo>
                      <a:lnTo>
                        <a:pt x="3458" y="2977"/>
                      </a:lnTo>
                      <a:lnTo>
                        <a:pt x="3489" y="2885"/>
                      </a:lnTo>
                      <a:lnTo>
                        <a:pt x="3514" y="2789"/>
                      </a:lnTo>
                      <a:lnTo>
                        <a:pt x="3535" y="2691"/>
                      </a:lnTo>
                      <a:lnTo>
                        <a:pt x="3550" y="2588"/>
                      </a:lnTo>
                      <a:lnTo>
                        <a:pt x="3559" y="2482"/>
                      </a:lnTo>
                      <a:lnTo>
                        <a:pt x="3562" y="2371"/>
                      </a:lnTo>
                      <a:lnTo>
                        <a:pt x="3561" y="2274"/>
                      </a:lnTo>
                      <a:lnTo>
                        <a:pt x="3557" y="2179"/>
                      </a:lnTo>
                      <a:lnTo>
                        <a:pt x="3550" y="2087"/>
                      </a:lnTo>
                      <a:lnTo>
                        <a:pt x="3499" y="2044"/>
                      </a:lnTo>
                      <a:lnTo>
                        <a:pt x="3442" y="2004"/>
                      </a:lnTo>
                      <a:lnTo>
                        <a:pt x="3379" y="1966"/>
                      </a:lnTo>
                      <a:lnTo>
                        <a:pt x="3308" y="1931"/>
                      </a:lnTo>
                      <a:lnTo>
                        <a:pt x="3232" y="1898"/>
                      </a:lnTo>
                      <a:lnTo>
                        <a:pt x="3151" y="1867"/>
                      </a:lnTo>
                      <a:lnTo>
                        <a:pt x="3065" y="1841"/>
                      </a:lnTo>
                      <a:lnTo>
                        <a:pt x="2972" y="1817"/>
                      </a:lnTo>
                      <a:lnTo>
                        <a:pt x="2875" y="1796"/>
                      </a:lnTo>
                      <a:lnTo>
                        <a:pt x="2774" y="1778"/>
                      </a:lnTo>
                      <a:lnTo>
                        <a:pt x="2667" y="1764"/>
                      </a:lnTo>
                      <a:lnTo>
                        <a:pt x="2698" y="1801"/>
                      </a:lnTo>
                      <a:lnTo>
                        <a:pt x="2726" y="1843"/>
                      </a:lnTo>
                      <a:lnTo>
                        <a:pt x="2751" y="1890"/>
                      </a:lnTo>
                      <a:lnTo>
                        <a:pt x="2774" y="1943"/>
                      </a:lnTo>
                      <a:lnTo>
                        <a:pt x="2792" y="2000"/>
                      </a:lnTo>
                      <a:lnTo>
                        <a:pt x="2753" y="1972"/>
                      </a:lnTo>
                      <a:lnTo>
                        <a:pt x="2709" y="1947"/>
                      </a:lnTo>
                      <a:lnTo>
                        <a:pt x="2661" y="1925"/>
                      </a:lnTo>
                      <a:lnTo>
                        <a:pt x="2612" y="1905"/>
                      </a:lnTo>
                      <a:lnTo>
                        <a:pt x="2559" y="1886"/>
                      </a:lnTo>
                      <a:lnTo>
                        <a:pt x="2504" y="1867"/>
                      </a:lnTo>
                      <a:lnTo>
                        <a:pt x="2447" y="1850"/>
                      </a:lnTo>
                      <a:lnTo>
                        <a:pt x="2388" y="1831"/>
                      </a:lnTo>
                      <a:lnTo>
                        <a:pt x="2327" y="1813"/>
                      </a:lnTo>
                      <a:lnTo>
                        <a:pt x="2266" y="1792"/>
                      </a:lnTo>
                      <a:lnTo>
                        <a:pt x="2205" y="1769"/>
                      </a:lnTo>
                      <a:lnTo>
                        <a:pt x="2141" y="1742"/>
                      </a:lnTo>
                      <a:lnTo>
                        <a:pt x="2079" y="1713"/>
                      </a:lnTo>
                      <a:lnTo>
                        <a:pt x="2016" y="1680"/>
                      </a:lnTo>
                      <a:lnTo>
                        <a:pt x="1954" y="1641"/>
                      </a:lnTo>
                      <a:lnTo>
                        <a:pt x="1893" y="1597"/>
                      </a:lnTo>
                      <a:lnTo>
                        <a:pt x="1831" y="1547"/>
                      </a:lnTo>
                      <a:lnTo>
                        <a:pt x="1772" y="1491"/>
                      </a:lnTo>
                      <a:lnTo>
                        <a:pt x="1715" y="1427"/>
                      </a:lnTo>
                      <a:lnTo>
                        <a:pt x="1685" y="1393"/>
                      </a:lnTo>
                      <a:lnTo>
                        <a:pt x="1660" y="1359"/>
                      </a:lnTo>
                      <a:lnTo>
                        <a:pt x="1660" y="1359"/>
                      </a:lnTo>
                      <a:lnTo>
                        <a:pt x="1660" y="1359"/>
                      </a:lnTo>
                      <a:lnTo>
                        <a:pt x="1640" y="1331"/>
                      </a:lnTo>
                      <a:lnTo>
                        <a:pt x="1623" y="1307"/>
                      </a:lnTo>
                      <a:lnTo>
                        <a:pt x="1610" y="1287"/>
                      </a:lnTo>
                      <a:lnTo>
                        <a:pt x="1598" y="1272"/>
                      </a:lnTo>
                      <a:lnTo>
                        <a:pt x="1588" y="1260"/>
                      </a:lnTo>
                      <a:lnTo>
                        <a:pt x="1582" y="1254"/>
                      </a:lnTo>
                      <a:close/>
                      <a:moveTo>
                        <a:pt x="2193" y="234"/>
                      </a:moveTo>
                      <a:lnTo>
                        <a:pt x="2060" y="237"/>
                      </a:lnTo>
                      <a:lnTo>
                        <a:pt x="1932" y="245"/>
                      </a:lnTo>
                      <a:lnTo>
                        <a:pt x="1810" y="258"/>
                      </a:lnTo>
                      <a:lnTo>
                        <a:pt x="1693" y="277"/>
                      </a:lnTo>
                      <a:lnTo>
                        <a:pt x="1580" y="301"/>
                      </a:lnTo>
                      <a:lnTo>
                        <a:pt x="1474" y="330"/>
                      </a:lnTo>
                      <a:lnTo>
                        <a:pt x="1372" y="364"/>
                      </a:lnTo>
                      <a:lnTo>
                        <a:pt x="1275" y="404"/>
                      </a:lnTo>
                      <a:lnTo>
                        <a:pt x="1183" y="450"/>
                      </a:lnTo>
                      <a:lnTo>
                        <a:pt x="1097" y="499"/>
                      </a:lnTo>
                      <a:lnTo>
                        <a:pt x="1015" y="555"/>
                      </a:lnTo>
                      <a:lnTo>
                        <a:pt x="940" y="614"/>
                      </a:lnTo>
                      <a:lnTo>
                        <a:pt x="868" y="680"/>
                      </a:lnTo>
                      <a:lnTo>
                        <a:pt x="803" y="751"/>
                      </a:lnTo>
                      <a:lnTo>
                        <a:pt x="743" y="826"/>
                      </a:lnTo>
                      <a:lnTo>
                        <a:pt x="687" y="907"/>
                      </a:lnTo>
                      <a:lnTo>
                        <a:pt x="638" y="992"/>
                      </a:lnTo>
                      <a:lnTo>
                        <a:pt x="594" y="1084"/>
                      </a:lnTo>
                      <a:lnTo>
                        <a:pt x="556" y="1178"/>
                      </a:lnTo>
                      <a:lnTo>
                        <a:pt x="522" y="1279"/>
                      </a:lnTo>
                      <a:lnTo>
                        <a:pt x="494" y="1385"/>
                      </a:lnTo>
                      <a:lnTo>
                        <a:pt x="472" y="1495"/>
                      </a:lnTo>
                      <a:lnTo>
                        <a:pt x="456" y="1611"/>
                      </a:lnTo>
                      <a:lnTo>
                        <a:pt x="444" y="1730"/>
                      </a:lnTo>
                      <a:lnTo>
                        <a:pt x="439" y="1855"/>
                      </a:lnTo>
                      <a:lnTo>
                        <a:pt x="587" y="1855"/>
                      </a:lnTo>
                      <a:lnTo>
                        <a:pt x="609" y="1738"/>
                      </a:lnTo>
                      <a:lnTo>
                        <a:pt x="634" y="1627"/>
                      </a:lnTo>
                      <a:lnTo>
                        <a:pt x="663" y="1519"/>
                      </a:lnTo>
                      <a:lnTo>
                        <a:pt x="696" y="1416"/>
                      </a:lnTo>
                      <a:lnTo>
                        <a:pt x="735" y="1319"/>
                      </a:lnTo>
                      <a:lnTo>
                        <a:pt x="779" y="1226"/>
                      </a:lnTo>
                      <a:lnTo>
                        <a:pt x="825" y="1139"/>
                      </a:lnTo>
                      <a:lnTo>
                        <a:pt x="877" y="1056"/>
                      </a:lnTo>
                      <a:lnTo>
                        <a:pt x="934" y="978"/>
                      </a:lnTo>
                      <a:lnTo>
                        <a:pt x="995" y="903"/>
                      </a:lnTo>
                      <a:lnTo>
                        <a:pt x="1063" y="834"/>
                      </a:lnTo>
                      <a:lnTo>
                        <a:pt x="1134" y="770"/>
                      </a:lnTo>
                      <a:lnTo>
                        <a:pt x="1208" y="713"/>
                      </a:lnTo>
                      <a:lnTo>
                        <a:pt x="1288" y="660"/>
                      </a:lnTo>
                      <a:lnTo>
                        <a:pt x="1372" y="613"/>
                      </a:lnTo>
                      <a:lnTo>
                        <a:pt x="1461" y="571"/>
                      </a:lnTo>
                      <a:lnTo>
                        <a:pt x="1552" y="535"/>
                      </a:lnTo>
                      <a:lnTo>
                        <a:pt x="1649" y="504"/>
                      </a:lnTo>
                      <a:lnTo>
                        <a:pt x="1749" y="479"/>
                      </a:lnTo>
                      <a:lnTo>
                        <a:pt x="1854" y="460"/>
                      </a:lnTo>
                      <a:lnTo>
                        <a:pt x="1963" y="446"/>
                      </a:lnTo>
                      <a:lnTo>
                        <a:pt x="2076" y="438"/>
                      </a:lnTo>
                      <a:lnTo>
                        <a:pt x="2193" y="435"/>
                      </a:lnTo>
                      <a:lnTo>
                        <a:pt x="2310" y="438"/>
                      </a:lnTo>
                      <a:lnTo>
                        <a:pt x="2423" y="446"/>
                      </a:lnTo>
                      <a:lnTo>
                        <a:pt x="2532" y="460"/>
                      </a:lnTo>
                      <a:lnTo>
                        <a:pt x="2637" y="479"/>
                      </a:lnTo>
                      <a:lnTo>
                        <a:pt x="2737" y="504"/>
                      </a:lnTo>
                      <a:lnTo>
                        <a:pt x="2834" y="535"/>
                      </a:lnTo>
                      <a:lnTo>
                        <a:pt x="2925" y="571"/>
                      </a:lnTo>
                      <a:lnTo>
                        <a:pt x="3014" y="613"/>
                      </a:lnTo>
                      <a:lnTo>
                        <a:pt x="3098" y="660"/>
                      </a:lnTo>
                      <a:lnTo>
                        <a:pt x="3178" y="713"/>
                      </a:lnTo>
                      <a:lnTo>
                        <a:pt x="3252" y="770"/>
                      </a:lnTo>
                      <a:lnTo>
                        <a:pt x="3323" y="834"/>
                      </a:lnTo>
                      <a:lnTo>
                        <a:pt x="3391" y="903"/>
                      </a:lnTo>
                      <a:lnTo>
                        <a:pt x="3452" y="978"/>
                      </a:lnTo>
                      <a:lnTo>
                        <a:pt x="3509" y="1056"/>
                      </a:lnTo>
                      <a:lnTo>
                        <a:pt x="3561" y="1139"/>
                      </a:lnTo>
                      <a:lnTo>
                        <a:pt x="3607" y="1226"/>
                      </a:lnTo>
                      <a:lnTo>
                        <a:pt x="3651" y="1319"/>
                      </a:lnTo>
                      <a:lnTo>
                        <a:pt x="3690" y="1416"/>
                      </a:lnTo>
                      <a:lnTo>
                        <a:pt x="3723" y="1519"/>
                      </a:lnTo>
                      <a:lnTo>
                        <a:pt x="3752" y="1627"/>
                      </a:lnTo>
                      <a:lnTo>
                        <a:pt x="3777" y="1738"/>
                      </a:lnTo>
                      <a:lnTo>
                        <a:pt x="3799" y="1855"/>
                      </a:lnTo>
                      <a:lnTo>
                        <a:pt x="3947" y="1855"/>
                      </a:lnTo>
                      <a:lnTo>
                        <a:pt x="3942" y="1730"/>
                      </a:lnTo>
                      <a:lnTo>
                        <a:pt x="3930" y="1611"/>
                      </a:lnTo>
                      <a:lnTo>
                        <a:pt x="3914" y="1495"/>
                      </a:lnTo>
                      <a:lnTo>
                        <a:pt x="3892" y="1385"/>
                      </a:lnTo>
                      <a:lnTo>
                        <a:pt x="3864" y="1279"/>
                      </a:lnTo>
                      <a:lnTo>
                        <a:pt x="3830" y="1178"/>
                      </a:lnTo>
                      <a:lnTo>
                        <a:pt x="3792" y="1084"/>
                      </a:lnTo>
                      <a:lnTo>
                        <a:pt x="3748" y="992"/>
                      </a:lnTo>
                      <a:lnTo>
                        <a:pt x="3699" y="907"/>
                      </a:lnTo>
                      <a:lnTo>
                        <a:pt x="3643" y="826"/>
                      </a:lnTo>
                      <a:lnTo>
                        <a:pt x="3583" y="751"/>
                      </a:lnTo>
                      <a:lnTo>
                        <a:pt x="3518" y="680"/>
                      </a:lnTo>
                      <a:lnTo>
                        <a:pt x="3446" y="614"/>
                      </a:lnTo>
                      <a:lnTo>
                        <a:pt x="3371" y="555"/>
                      </a:lnTo>
                      <a:lnTo>
                        <a:pt x="3290" y="499"/>
                      </a:lnTo>
                      <a:lnTo>
                        <a:pt x="3203" y="450"/>
                      </a:lnTo>
                      <a:lnTo>
                        <a:pt x="3111" y="404"/>
                      </a:lnTo>
                      <a:lnTo>
                        <a:pt x="3014" y="364"/>
                      </a:lnTo>
                      <a:lnTo>
                        <a:pt x="2912" y="330"/>
                      </a:lnTo>
                      <a:lnTo>
                        <a:pt x="2806" y="301"/>
                      </a:lnTo>
                      <a:lnTo>
                        <a:pt x="2693" y="277"/>
                      </a:lnTo>
                      <a:lnTo>
                        <a:pt x="2576" y="258"/>
                      </a:lnTo>
                      <a:lnTo>
                        <a:pt x="2454" y="245"/>
                      </a:lnTo>
                      <a:lnTo>
                        <a:pt x="2326" y="237"/>
                      </a:lnTo>
                      <a:lnTo>
                        <a:pt x="2193" y="234"/>
                      </a:lnTo>
                      <a:close/>
                      <a:moveTo>
                        <a:pt x="2192" y="0"/>
                      </a:moveTo>
                      <a:lnTo>
                        <a:pt x="2193" y="0"/>
                      </a:lnTo>
                      <a:lnTo>
                        <a:pt x="2326" y="3"/>
                      </a:lnTo>
                      <a:lnTo>
                        <a:pt x="2454" y="11"/>
                      </a:lnTo>
                      <a:lnTo>
                        <a:pt x="2577" y="23"/>
                      </a:lnTo>
                      <a:lnTo>
                        <a:pt x="2697" y="41"/>
                      </a:lnTo>
                      <a:lnTo>
                        <a:pt x="2812" y="64"/>
                      </a:lnTo>
                      <a:lnTo>
                        <a:pt x="2924" y="90"/>
                      </a:lnTo>
                      <a:lnTo>
                        <a:pt x="3030" y="124"/>
                      </a:lnTo>
                      <a:lnTo>
                        <a:pt x="3133" y="161"/>
                      </a:lnTo>
                      <a:lnTo>
                        <a:pt x="3231" y="203"/>
                      </a:lnTo>
                      <a:lnTo>
                        <a:pt x="3324" y="251"/>
                      </a:lnTo>
                      <a:lnTo>
                        <a:pt x="3414" y="305"/>
                      </a:lnTo>
                      <a:lnTo>
                        <a:pt x="3498" y="362"/>
                      </a:lnTo>
                      <a:lnTo>
                        <a:pt x="3579" y="424"/>
                      </a:lnTo>
                      <a:lnTo>
                        <a:pt x="3655" y="491"/>
                      </a:lnTo>
                      <a:lnTo>
                        <a:pt x="3727" y="564"/>
                      </a:lnTo>
                      <a:lnTo>
                        <a:pt x="3793" y="641"/>
                      </a:lnTo>
                      <a:lnTo>
                        <a:pt x="3854" y="722"/>
                      </a:lnTo>
                      <a:lnTo>
                        <a:pt x="3910" y="809"/>
                      </a:lnTo>
                      <a:lnTo>
                        <a:pt x="3961" y="898"/>
                      </a:lnTo>
                      <a:lnTo>
                        <a:pt x="4006" y="994"/>
                      </a:lnTo>
                      <a:lnTo>
                        <a:pt x="4047" y="1092"/>
                      </a:lnTo>
                      <a:lnTo>
                        <a:pt x="4082" y="1196"/>
                      </a:lnTo>
                      <a:lnTo>
                        <a:pt x="4112" y="1302"/>
                      </a:lnTo>
                      <a:lnTo>
                        <a:pt x="4136" y="1414"/>
                      </a:lnTo>
                      <a:lnTo>
                        <a:pt x="4156" y="1530"/>
                      </a:lnTo>
                      <a:lnTo>
                        <a:pt x="4169" y="1651"/>
                      </a:lnTo>
                      <a:lnTo>
                        <a:pt x="4179" y="1774"/>
                      </a:lnTo>
                      <a:lnTo>
                        <a:pt x="4183" y="1902"/>
                      </a:lnTo>
                      <a:lnTo>
                        <a:pt x="4225" y="1930"/>
                      </a:lnTo>
                      <a:lnTo>
                        <a:pt x="4265" y="1963"/>
                      </a:lnTo>
                      <a:lnTo>
                        <a:pt x="4300" y="2000"/>
                      </a:lnTo>
                      <a:lnTo>
                        <a:pt x="4330" y="2043"/>
                      </a:lnTo>
                      <a:lnTo>
                        <a:pt x="4354" y="2089"/>
                      </a:lnTo>
                      <a:lnTo>
                        <a:pt x="4371" y="2139"/>
                      </a:lnTo>
                      <a:lnTo>
                        <a:pt x="4382" y="2191"/>
                      </a:lnTo>
                      <a:lnTo>
                        <a:pt x="4386" y="2245"/>
                      </a:lnTo>
                      <a:lnTo>
                        <a:pt x="4386" y="2673"/>
                      </a:lnTo>
                      <a:lnTo>
                        <a:pt x="4382" y="2727"/>
                      </a:lnTo>
                      <a:lnTo>
                        <a:pt x="4373" y="2777"/>
                      </a:lnTo>
                      <a:lnTo>
                        <a:pt x="4355" y="2825"/>
                      </a:lnTo>
                      <a:lnTo>
                        <a:pt x="4333" y="2870"/>
                      </a:lnTo>
                      <a:lnTo>
                        <a:pt x="4305" y="2911"/>
                      </a:lnTo>
                      <a:lnTo>
                        <a:pt x="4272" y="2949"/>
                      </a:lnTo>
                      <a:lnTo>
                        <a:pt x="4234" y="2982"/>
                      </a:lnTo>
                      <a:lnTo>
                        <a:pt x="4193" y="3010"/>
                      </a:lnTo>
                      <a:lnTo>
                        <a:pt x="4148" y="3033"/>
                      </a:lnTo>
                      <a:lnTo>
                        <a:pt x="4100" y="3048"/>
                      </a:lnTo>
                      <a:lnTo>
                        <a:pt x="4050" y="3059"/>
                      </a:lnTo>
                      <a:lnTo>
                        <a:pt x="3997" y="3063"/>
                      </a:lnTo>
                      <a:lnTo>
                        <a:pt x="3715" y="3063"/>
                      </a:lnTo>
                      <a:lnTo>
                        <a:pt x="3672" y="3172"/>
                      </a:lnTo>
                      <a:lnTo>
                        <a:pt x="3623" y="3276"/>
                      </a:lnTo>
                      <a:lnTo>
                        <a:pt x="3570" y="3377"/>
                      </a:lnTo>
                      <a:lnTo>
                        <a:pt x="3511" y="3473"/>
                      </a:lnTo>
                      <a:lnTo>
                        <a:pt x="3449" y="3563"/>
                      </a:lnTo>
                      <a:lnTo>
                        <a:pt x="3383" y="3650"/>
                      </a:lnTo>
                      <a:lnTo>
                        <a:pt x="3313" y="3731"/>
                      </a:lnTo>
                      <a:lnTo>
                        <a:pt x="3240" y="3808"/>
                      </a:lnTo>
                      <a:lnTo>
                        <a:pt x="3165" y="3880"/>
                      </a:lnTo>
                      <a:lnTo>
                        <a:pt x="3086" y="3946"/>
                      </a:lnTo>
                      <a:lnTo>
                        <a:pt x="3006" y="4007"/>
                      </a:lnTo>
                      <a:lnTo>
                        <a:pt x="2925" y="4063"/>
                      </a:lnTo>
                      <a:lnTo>
                        <a:pt x="2843" y="4114"/>
                      </a:lnTo>
                      <a:lnTo>
                        <a:pt x="2759" y="4159"/>
                      </a:lnTo>
                      <a:lnTo>
                        <a:pt x="2677" y="4198"/>
                      </a:lnTo>
                      <a:lnTo>
                        <a:pt x="2593" y="4232"/>
                      </a:lnTo>
                      <a:lnTo>
                        <a:pt x="2511" y="4259"/>
                      </a:lnTo>
                      <a:lnTo>
                        <a:pt x="2428" y="4281"/>
                      </a:lnTo>
                      <a:lnTo>
                        <a:pt x="2349" y="4297"/>
                      </a:lnTo>
                      <a:lnTo>
                        <a:pt x="2270" y="4307"/>
                      </a:lnTo>
                      <a:lnTo>
                        <a:pt x="2193" y="4309"/>
                      </a:lnTo>
                      <a:lnTo>
                        <a:pt x="2116" y="4307"/>
                      </a:lnTo>
                      <a:lnTo>
                        <a:pt x="2037" y="4297"/>
                      </a:lnTo>
                      <a:lnTo>
                        <a:pt x="1958" y="4281"/>
                      </a:lnTo>
                      <a:lnTo>
                        <a:pt x="1875" y="4259"/>
                      </a:lnTo>
                      <a:lnTo>
                        <a:pt x="1793" y="4232"/>
                      </a:lnTo>
                      <a:lnTo>
                        <a:pt x="1709" y="4198"/>
                      </a:lnTo>
                      <a:lnTo>
                        <a:pt x="1627" y="4159"/>
                      </a:lnTo>
                      <a:lnTo>
                        <a:pt x="1543" y="4114"/>
                      </a:lnTo>
                      <a:lnTo>
                        <a:pt x="1461" y="4063"/>
                      </a:lnTo>
                      <a:lnTo>
                        <a:pt x="1380" y="4007"/>
                      </a:lnTo>
                      <a:lnTo>
                        <a:pt x="1300" y="3946"/>
                      </a:lnTo>
                      <a:lnTo>
                        <a:pt x="1221" y="3880"/>
                      </a:lnTo>
                      <a:lnTo>
                        <a:pt x="1146" y="3808"/>
                      </a:lnTo>
                      <a:lnTo>
                        <a:pt x="1073" y="3731"/>
                      </a:lnTo>
                      <a:lnTo>
                        <a:pt x="1003" y="3650"/>
                      </a:lnTo>
                      <a:lnTo>
                        <a:pt x="937" y="3563"/>
                      </a:lnTo>
                      <a:lnTo>
                        <a:pt x="875" y="3473"/>
                      </a:lnTo>
                      <a:lnTo>
                        <a:pt x="816" y="3377"/>
                      </a:lnTo>
                      <a:lnTo>
                        <a:pt x="763" y="3276"/>
                      </a:lnTo>
                      <a:lnTo>
                        <a:pt x="714" y="3172"/>
                      </a:lnTo>
                      <a:lnTo>
                        <a:pt x="671" y="3063"/>
                      </a:lnTo>
                      <a:lnTo>
                        <a:pt x="389" y="3063"/>
                      </a:lnTo>
                      <a:lnTo>
                        <a:pt x="336" y="3059"/>
                      </a:lnTo>
                      <a:lnTo>
                        <a:pt x="286" y="3048"/>
                      </a:lnTo>
                      <a:lnTo>
                        <a:pt x="238" y="3033"/>
                      </a:lnTo>
                      <a:lnTo>
                        <a:pt x="193" y="3010"/>
                      </a:lnTo>
                      <a:lnTo>
                        <a:pt x="152" y="2982"/>
                      </a:lnTo>
                      <a:lnTo>
                        <a:pt x="114" y="2949"/>
                      </a:lnTo>
                      <a:lnTo>
                        <a:pt x="81" y="2911"/>
                      </a:lnTo>
                      <a:lnTo>
                        <a:pt x="53" y="2870"/>
                      </a:lnTo>
                      <a:lnTo>
                        <a:pt x="31" y="2825"/>
                      </a:lnTo>
                      <a:lnTo>
                        <a:pt x="13" y="2777"/>
                      </a:lnTo>
                      <a:lnTo>
                        <a:pt x="4" y="2727"/>
                      </a:lnTo>
                      <a:lnTo>
                        <a:pt x="0" y="2673"/>
                      </a:lnTo>
                      <a:lnTo>
                        <a:pt x="0" y="2245"/>
                      </a:lnTo>
                      <a:lnTo>
                        <a:pt x="4" y="2191"/>
                      </a:lnTo>
                      <a:lnTo>
                        <a:pt x="15" y="2139"/>
                      </a:lnTo>
                      <a:lnTo>
                        <a:pt x="32" y="2089"/>
                      </a:lnTo>
                      <a:lnTo>
                        <a:pt x="56" y="2043"/>
                      </a:lnTo>
                      <a:lnTo>
                        <a:pt x="86" y="2000"/>
                      </a:lnTo>
                      <a:lnTo>
                        <a:pt x="121" y="1963"/>
                      </a:lnTo>
                      <a:lnTo>
                        <a:pt x="161" y="1930"/>
                      </a:lnTo>
                      <a:lnTo>
                        <a:pt x="203" y="1902"/>
                      </a:lnTo>
                      <a:lnTo>
                        <a:pt x="207" y="1774"/>
                      </a:lnTo>
                      <a:lnTo>
                        <a:pt x="217" y="1651"/>
                      </a:lnTo>
                      <a:lnTo>
                        <a:pt x="230" y="1530"/>
                      </a:lnTo>
                      <a:lnTo>
                        <a:pt x="250" y="1414"/>
                      </a:lnTo>
                      <a:lnTo>
                        <a:pt x="274" y="1302"/>
                      </a:lnTo>
                      <a:lnTo>
                        <a:pt x="304" y="1196"/>
                      </a:lnTo>
                      <a:lnTo>
                        <a:pt x="339" y="1092"/>
                      </a:lnTo>
                      <a:lnTo>
                        <a:pt x="380" y="994"/>
                      </a:lnTo>
                      <a:lnTo>
                        <a:pt x="425" y="898"/>
                      </a:lnTo>
                      <a:lnTo>
                        <a:pt x="476" y="809"/>
                      </a:lnTo>
                      <a:lnTo>
                        <a:pt x="532" y="722"/>
                      </a:lnTo>
                      <a:lnTo>
                        <a:pt x="593" y="641"/>
                      </a:lnTo>
                      <a:lnTo>
                        <a:pt x="659" y="564"/>
                      </a:lnTo>
                      <a:lnTo>
                        <a:pt x="731" y="491"/>
                      </a:lnTo>
                      <a:lnTo>
                        <a:pt x="807" y="424"/>
                      </a:lnTo>
                      <a:lnTo>
                        <a:pt x="888" y="362"/>
                      </a:lnTo>
                      <a:lnTo>
                        <a:pt x="972" y="305"/>
                      </a:lnTo>
                      <a:lnTo>
                        <a:pt x="1062" y="251"/>
                      </a:lnTo>
                      <a:lnTo>
                        <a:pt x="1155" y="203"/>
                      </a:lnTo>
                      <a:lnTo>
                        <a:pt x="1253" y="161"/>
                      </a:lnTo>
                      <a:lnTo>
                        <a:pt x="1356" y="124"/>
                      </a:lnTo>
                      <a:lnTo>
                        <a:pt x="1462" y="90"/>
                      </a:lnTo>
                      <a:lnTo>
                        <a:pt x="1574" y="64"/>
                      </a:lnTo>
                      <a:lnTo>
                        <a:pt x="1689" y="41"/>
                      </a:lnTo>
                      <a:lnTo>
                        <a:pt x="1809" y="23"/>
                      </a:lnTo>
                      <a:lnTo>
                        <a:pt x="1932" y="11"/>
                      </a:lnTo>
                      <a:lnTo>
                        <a:pt x="2060" y="3"/>
                      </a:lnTo>
                      <a:lnTo>
                        <a:pt x="2192"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72" name="TextBox 71"/>
                <p:cNvSpPr txBox="1"/>
                <p:nvPr/>
              </p:nvSpPr>
              <p:spPr>
                <a:xfrm>
                  <a:off x="770010" y="5037302"/>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交通</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Transportation</a:t>
                  </a:r>
                  <a:endParaRPr lang="en-US" sz="1000" dirty="0">
                    <a:solidFill>
                      <a:srgbClr val="122153"/>
                    </a:solidFill>
                    <a:ea typeface="儷黑 Pro"/>
                    <a:cs typeface="儷黑 Pro"/>
                  </a:endParaRPr>
                </a:p>
              </p:txBody>
            </p:sp>
            <p:sp>
              <p:nvSpPr>
                <p:cNvPr id="73" name="Freeform 25"/>
                <p:cNvSpPr>
                  <a:spLocks noChangeAspect="1" noEditPoints="1"/>
                </p:cNvSpPr>
                <p:nvPr/>
              </p:nvSpPr>
              <p:spPr bwMode="auto">
                <a:xfrm>
                  <a:off x="1319387" y="4705920"/>
                  <a:ext cx="377372" cy="457211"/>
                </a:xfrm>
                <a:custGeom>
                  <a:avLst/>
                  <a:gdLst>
                    <a:gd name="T0" fmla="*/ 2715 w 3486"/>
                    <a:gd name="T1" fmla="*/ 2849 h 3533"/>
                    <a:gd name="T2" fmla="*/ 3049 w 3486"/>
                    <a:gd name="T3" fmla="*/ 2968 h 3533"/>
                    <a:gd name="T4" fmla="*/ 3086 w 3486"/>
                    <a:gd name="T5" fmla="*/ 2699 h 3533"/>
                    <a:gd name="T6" fmla="*/ 1386 w 3486"/>
                    <a:gd name="T7" fmla="*/ 2920 h 3533"/>
                    <a:gd name="T8" fmla="*/ 1833 w 3486"/>
                    <a:gd name="T9" fmla="*/ 2933 h 3533"/>
                    <a:gd name="T10" fmla="*/ 1562 w 3486"/>
                    <a:gd name="T11" fmla="*/ 2720 h 3533"/>
                    <a:gd name="T12" fmla="*/ 1719 w 3486"/>
                    <a:gd name="T13" fmla="*/ 1861 h 3533"/>
                    <a:gd name="T14" fmla="*/ 1577 w 3486"/>
                    <a:gd name="T15" fmla="*/ 2009 h 3533"/>
                    <a:gd name="T16" fmla="*/ 1716 w 3486"/>
                    <a:gd name="T17" fmla="*/ 2384 h 3533"/>
                    <a:gd name="T18" fmla="*/ 2914 w 3486"/>
                    <a:gd name="T19" fmla="*/ 2368 h 3533"/>
                    <a:gd name="T20" fmla="*/ 2916 w 3486"/>
                    <a:gd name="T21" fmla="*/ 1940 h 3533"/>
                    <a:gd name="T22" fmla="*/ 2722 w 3486"/>
                    <a:gd name="T23" fmla="*/ 1845 h 3533"/>
                    <a:gd name="T24" fmla="*/ 345 w 3486"/>
                    <a:gd name="T25" fmla="*/ 1686 h 3533"/>
                    <a:gd name="T26" fmla="*/ 676 w 3486"/>
                    <a:gd name="T27" fmla="*/ 1931 h 3533"/>
                    <a:gd name="T28" fmla="*/ 669 w 3486"/>
                    <a:gd name="T29" fmla="*/ 1741 h 3533"/>
                    <a:gd name="T30" fmla="*/ 2574 w 3486"/>
                    <a:gd name="T31" fmla="*/ 1652 h 3533"/>
                    <a:gd name="T32" fmla="*/ 2929 w 3486"/>
                    <a:gd name="T33" fmla="*/ 1716 h 3533"/>
                    <a:gd name="T34" fmla="*/ 3198 w 3486"/>
                    <a:gd name="T35" fmla="*/ 2182 h 3533"/>
                    <a:gd name="T36" fmla="*/ 3438 w 3486"/>
                    <a:gd name="T37" fmla="*/ 2528 h 3533"/>
                    <a:gd name="T38" fmla="*/ 3376 w 3486"/>
                    <a:gd name="T39" fmla="*/ 3440 h 3533"/>
                    <a:gd name="T40" fmla="*/ 1596 w 3486"/>
                    <a:gd name="T41" fmla="*/ 3440 h 3533"/>
                    <a:gd name="T42" fmla="*/ 1155 w 3486"/>
                    <a:gd name="T43" fmla="*/ 2717 h 3533"/>
                    <a:gd name="T44" fmla="*/ 1052 w 3486"/>
                    <a:gd name="T45" fmla="*/ 2494 h 3533"/>
                    <a:gd name="T46" fmla="*/ 1377 w 3486"/>
                    <a:gd name="T47" fmla="*/ 2048 h 3533"/>
                    <a:gd name="T48" fmla="*/ 1649 w 3486"/>
                    <a:gd name="T49" fmla="*/ 1704 h 3533"/>
                    <a:gd name="T50" fmla="*/ 2061 w 3486"/>
                    <a:gd name="T51" fmla="*/ 1646 h 3533"/>
                    <a:gd name="T52" fmla="*/ 2771 w 3486"/>
                    <a:gd name="T53" fmla="*/ 1168 h 3533"/>
                    <a:gd name="T54" fmla="*/ 2964 w 3486"/>
                    <a:gd name="T55" fmla="*/ 1333 h 3533"/>
                    <a:gd name="T56" fmla="*/ 3124 w 3486"/>
                    <a:gd name="T57" fmla="*/ 1068 h 3533"/>
                    <a:gd name="T58" fmla="*/ 703 w 3486"/>
                    <a:gd name="T59" fmla="*/ 810 h 3533"/>
                    <a:gd name="T60" fmla="*/ 546 w 3486"/>
                    <a:gd name="T61" fmla="*/ 940 h 3533"/>
                    <a:gd name="T62" fmla="*/ 620 w 3486"/>
                    <a:gd name="T63" fmla="*/ 1330 h 3533"/>
                    <a:gd name="T64" fmla="*/ 1824 w 3486"/>
                    <a:gd name="T65" fmla="*/ 1330 h 3533"/>
                    <a:gd name="T66" fmla="*/ 1884 w 3486"/>
                    <a:gd name="T67" fmla="*/ 917 h 3533"/>
                    <a:gd name="T68" fmla="*/ 1714 w 3486"/>
                    <a:gd name="T69" fmla="*/ 805 h 3533"/>
                    <a:gd name="T70" fmla="*/ 1575 w 3486"/>
                    <a:gd name="T71" fmla="*/ 610 h 3533"/>
                    <a:gd name="T72" fmla="*/ 1913 w 3486"/>
                    <a:gd name="T73" fmla="*/ 682 h 3533"/>
                    <a:gd name="T74" fmla="*/ 2174 w 3486"/>
                    <a:gd name="T75" fmla="*/ 1188 h 3533"/>
                    <a:gd name="T76" fmla="*/ 2377 w 3486"/>
                    <a:gd name="T77" fmla="*/ 1485 h 3533"/>
                    <a:gd name="T78" fmla="*/ 1751 w 3486"/>
                    <a:gd name="T79" fmla="*/ 1523 h 3533"/>
                    <a:gd name="T80" fmla="*/ 1357 w 3486"/>
                    <a:gd name="T81" fmla="*/ 1721 h 3533"/>
                    <a:gd name="T82" fmla="*/ 1049 w 3486"/>
                    <a:gd name="T83" fmla="*/ 2135 h 3533"/>
                    <a:gd name="T84" fmla="*/ 138 w 3486"/>
                    <a:gd name="T85" fmla="*/ 2460 h 3533"/>
                    <a:gd name="T86" fmla="*/ 161 w 3486"/>
                    <a:gd name="T87" fmla="*/ 1518 h 3533"/>
                    <a:gd name="T88" fmla="*/ 135 w 3486"/>
                    <a:gd name="T89" fmla="*/ 1192 h 3533"/>
                    <a:gd name="T90" fmla="*/ 459 w 3486"/>
                    <a:gd name="T91" fmla="*/ 733 h 3533"/>
                    <a:gd name="T92" fmla="*/ 768 w 3486"/>
                    <a:gd name="T93" fmla="*/ 620 h 3533"/>
                    <a:gd name="T94" fmla="*/ 2573 w 3486"/>
                    <a:gd name="T95" fmla="*/ 9 h 3533"/>
                    <a:gd name="T96" fmla="*/ 2929 w 3486"/>
                    <a:gd name="T97" fmla="*/ 74 h 3533"/>
                    <a:gd name="T98" fmla="*/ 3198 w 3486"/>
                    <a:gd name="T99" fmla="*/ 539 h 3533"/>
                    <a:gd name="T100" fmla="*/ 3437 w 3486"/>
                    <a:gd name="T101" fmla="*/ 885 h 3533"/>
                    <a:gd name="T102" fmla="*/ 3376 w 3486"/>
                    <a:gd name="T103" fmla="*/ 1798 h 3533"/>
                    <a:gd name="T104" fmla="*/ 3102 w 3486"/>
                    <a:gd name="T105" fmla="*/ 1642 h 3533"/>
                    <a:gd name="T106" fmla="*/ 2679 w 3486"/>
                    <a:gd name="T107" fmla="*/ 1511 h 3533"/>
                    <a:gd name="T108" fmla="*/ 2321 w 3486"/>
                    <a:gd name="T109" fmla="*/ 1042 h 3533"/>
                    <a:gd name="T110" fmla="*/ 2754 w 3486"/>
                    <a:gd name="T111" fmla="*/ 749 h 3533"/>
                    <a:gd name="T112" fmla="*/ 2955 w 3486"/>
                    <a:gd name="T113" fmla="*/ 379 h 3533"/>
                    <a:gd name="T114" fmla="*/ 2810 w 3486"/>
                    <a:gd name="T115" fmla="*/ 222 h 3533"/>
                    <a:gd name="T116" fmla="*/ 1937 w 3486"/>
                    <a:gd name="T117" fmla="*/ 185 h 3533"/>
                    <a:gd name="T118" fmla="*/ 1617 w 3486"/>
                    <a:gd name="T119" fmla="*/ 285 h 3533"/>
                    <a:gd name="T120" fmla="*/ 1422 w 3486"/>
                    <a:gd name="T121" fmla="*/ 292 h 3533"/>
                    <a:gd name="T122" fmla="*/ 1726 w 3486"/>
                    <a:gd name="T123" fmla="*/ 38 h 3533"/>
                    <a:gd name="T124" fmla="*/ 2264 w 3486"/>
                    <a:gd name="T125" fmla="*/ 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6" h="3533">
                      <a:moveTo>
                        <a:pt x="3055" y="2698"/>
                      </a:moveTo>
                      <a:lnTo>
                        <a:pt x="3037" y="2699"/>
                      </a:lnTo>
                      <a:lnTo>
                        <a:pt x="3016" y="2704"/>
                      </a:lnTo>
                      <a:lnTo>
                        <a:pt x="2992" y="2711"/>
                      </a:lnTo>
                      <a:lnTo>
                        <a:pt x="2967" y="2720"/>
                      </a:lnTo>
                      <a:lnTo>
                        <a:pt x="2941" y="2730"/>
                      </a:lnTo>
                      <a:lnTo>
                        <a:pt x="2915" y="2742"/>
                      </a:lnTo>
                      <a:lnTo>
                        <a:pt x="2889" y="2754"/>
                      </a:lnTo>
                      <a:lnTo>
                        <a:pt x="2865" y="2765"/>
                      </a:lnTo>
                      <a:lnTo>
                        <a:pt x="2842" y="2776"/>
                      </a:lnTo>
                      <a:lnTo>
                        <a:pt x="2818" y="2788"/>
                      </a:lnTo>
                      <a:lnTo>
                        <a:pt x="2794" y="2798"/>
                      </a:lnTo>
                      <a:lnTo>
                        <a:pt x="2771" y="2810"/>
                      </a:lnTo>
                      <a:lnTo>
                        <a:pt x="2749" y="2822"/>
                      </a:lnTo>
                      <a:lnTo>
                        <a:pt x="2731" y="2834"/>
                      </a:lnTo>
                      <a:lnTo>
                        <a:pt x="2715" y="2849"/>
                      </a:lnTo>
                      <a:lnTo>
                        <a:pt x="2702" y="2863"/>
                      </a:lnTo>
                      <a:lnTo>
                        <a:pt x="2694" y="2879"/>
                      </a:lnTo>
                      <a:lnTo>
                        <a:pt x="2691" y="2898"/>
                      </a:lnTo>
                      <a:lnTo>
                        <a:pt x="2693" y="2916"/>
                      </a:lnTo>
                      <a:lnTo>
                        <a:pt x="2697" y="2933"/>
                      </a:lnTo>
                      <a:lnTo>
                        <a:pt x="2705" y="2946"/>
                      </a:lnTo>
                      <a:lnTo>
                        <a:pt x="2717" y="2957"/>
                      </a:lnTo>
                      <a:lnTo>
                        <a:pt x="2732" y="2965"/>
                      </a:lnTo>
                      <a:lnTo>
                        <a:pt x="2753" y="2972"/>
                      </a:lnTo>
                      <a:lnTo>
                        <a:pt x="2779" y="2975"/>
                      </a:lnTo>
                      <a:lnTo>
                        <a:pt x="2811" y="2976"/>
                      </a:lnTo>
                      <a:lnTo>
                        <a:pt x="2934" y="2976"/>
                      </a:lnTo>
                      <a:lnTo>
                        <a:pt x="2964" y="2975"/>
                      </a:lnTo>
                      <a:lnTo>
                        <a:pt x="2993" y="2974"/>
                      </a:lnTo>
                      <a:lnTo>
                        <a:pt x="3021" y="2972"/>
                      </a:lnTo>
                      <a:lnTo>
                        <a:pt x="3049" y="2968"/>
                      </a:lnTo>
                      <a:lnTo>
                        <a:pt x="3074" y="2962"/>
                      </a:lnTo>
                      <a:lnTo>
                        <a:pt x="3097" y="2954"/>
                      </a:lnTo>
                      <a:lnTo>
                        <a:pt x="3116" y="2945"/>
                      </a:lnTo>
                      <a:lnTo>
                        <a:pt x="3131" y="2934"/>
                      </a:lnTo>
                      <a:lnTo>
                        <a:pt x="3143" y="2920"/>
                      </a:lnTo>
                      <a:lnTo>
                        <a:pt x="3151" y="2903"/>
                      </a:lnTo>
                      <a:lnTo>
                        <a:pt x="3154" y="2884"/>
                      </a:lnTo>
                      <a:lnTo>
                        <a:pt x="3154" y="2791"/>
                      </a:lnTo>
                      <a:lnTo>
                        <a:pt x="3152" y="2766"/>
                      </a:lnTo>
                      <a:lnTo>
                        <a:pt x="3149" y="2746"/>
                      </a:lnTo>
                      <a:lnTo>
                        <a:pt x="3142" y="2731"/>
                      </a:lnTo>
                      <a:lnTo>
                        <a:pt x="3134" y="2719"/>
                      </a:lnTo>
                      <a:lnTo>
                        <a:pt x="3124" y="2710"/>
                      </a:lnTo>
                      <a:lnTo>
                        <a:pt x="3112" y="2705"/>
                      </a:lnTo>
                      <a:lnTo>
                        <a:pt x="3099" y="2701"/>
                      </a:lnTo>
                      <a:lnTo>
                        <a:pt x="3086" y="2699"/>
                      </a:lnTo>
                      <a:lnTo>
                        <a:pt x="3070" y="2698"/>
                      </a:lnTo>
                      <a:lnTo>
                        <a:pt x="3055" y="2698"/>
                      </a:lnTo>
                      <a:close/>
                      <a:moveTo>
                        <a:pt x="1474" y="2698"/>
                      </a:moveTo>
                      <a:lnTo>
                        <a:pt x="1459" y="2698"/>
                      </a:lnTo>
                      <a:lnTo>
                        <a:pt x="1445" y="2699"/>
                      </a:lnTo>
                      <a:lnTo>
                        <a:pt x="1431" y="2700"/>
                      </a:lnTo>
                      <a:lnTo>
                        <a:pt x="1418" y="2705"/>
                      </a:lnTo>
                      <a:lnTo>
                        <a:pt x="1406" y="2710"/>
                      </a:lnTo>
                      <a:lnTo>
                        <a:pt x="1396" y="2719"/>
                      </a:lnTo>
                      <a:lnTo>
                        <a:pt x="1387" y="2731"/>
                      </a:lnTo>
                      <a:lnTo>
                        <a:pt x="1381" y="2746"/>
                      </a:lnTo>
                      <a:lnTo>
                        <a:pt x="1377" y="2766"/>
                      </a:lnTo>
                      <a:lnTo>
                        <a:pt x="1376" y="2791"/>
                      </a:lnTo>
                      <a:lnTo>
                        <a:pt x="1376" y="2884"/>
                      </a:lnTo>
                      <a:lnTo>
                        <a:pt x="1379" y="2903"/>
                      </a:lnTo>
                      <a:lnTo>
                        <a:pt x="1386" y="2920"/>
                      </a:lnTo>
                      <a:lnTo>
                        <a:pt x="1398" y="2934"/>
                      </a:lnTo>
                      <a:lnTo>
                        <a:pt x="1414" y="2945"/>
                      </a:lnTo>
                      <a:lnTo>
                        <a:pt x="1434" y="2954"/>
                      </a:lnTo>
                      <a:lnTo>
                        <a:pt x="1456" y="2962"/>
                      </a:lnTo>
                      <a:lnTo>
                        <a:pt x="1481" y="2968"/>
                      </a:lnTo>
                      <a:lnTo>
                        <a:pt x="1508" y="2972"/>
                      </a:lnTo>
                      <a:lnTo>
                        <a:pt x="1536" y="2974"/>
                      </a:lnTo>
                      <a:lnTo>
                        <a:pt x="1566" y="2976"/>
                      </a:lnTo>
                      <a:lnTo>
                        <a:pt x="1595" y="2976"/>
                      </a:lnTo>
                      <a:lnTo>
                        <a:pt x="1719" y="2976"/>
                      </a:lnTo>
                      <a:lnTo>
                        <a:pt x="1751" y="2975"/>
                      </a:lnTo>
                      <a:lnTo>
                        <a:pt x="1777" y="2972"/>
                      </a:lnTo>
                      <a:lnTo>
                        <a:pt x="1797" y="2965"/>
                      </a:lnTo>
                      <a:lnTo>
                        <a:pt x="1814" y="2957"/>
                      </a:lnTo>
                      <a:lnTo>
                        <a:pt x="1825" y="2946"/>
                      </a:lnTo>
                      <a:lnTo>
                        <a:pt x="1833" y="2933"/>
                      </a:lnTo>
                      <a:lnTo>
                        <a:pt x="1838" y="2916"/>
                      </a:lnTo>
                      <a:lnTo>
                        <a:pt x="1839" y="2898"/>
                      </a:lnTo>
                      <a:lnTo>
                        <a:pt x="1836" y="2879"/>
                      </a:lnTo>
                      <a:lnTo>
                        <a:pt x="1828" y="2863"/>
                      </a:lnTo>
                      <a:lnTo>
                        <a:pt x="1816" y="2848"/>
                      </a:lnTo>
                      <a:lnTo>
                        <a:pt x="1800" y="2834"/>
                      </a:lnTo>
                      <a:lnTo>
                        <a:pt x="1780" y="2821"/>
                      </a:lnTo>
                      <a:lnTo>
                        <a:pt x="1759" y="2810"/>
                      </a:lnTo>
                      <a:lnTo>
                        <a:pt x="1735" y="2798"/>
                      </a:lnTo>
                      <a:lnTo>
                        <a:pt x="1713" y="2788"/>
                      </a:lnTo>
                      <a:lnTo>
                        <a:pt x="1689" y="2776"/>
                      </a:lnTo>
                      <a:lnTo>
                        <a:pt x="1666" y="2765"/>
                      </a:lnTo>
                      <a:lnTo>
                        <a:pt x="1641" y="2754"/>
                      </a:lnTo>
                      <a:lnTo>
                        <a:pt x="1615" y="2742"/>
                      </a:lnTo>
                      <a:lnTo>
                        <a:pt x="1589" y="2730"/>
                      </a:lnTo>
                      <a:lnTo>
                        <a:pt x="1562" y="2720"/>
                      </a:lnTo>
                      <a:lnTo>
                        <a:pt x="1537" y="2711"/>
                      </a:lnTo>
                      <a:lnTo>
                        <a:pt x="1513" y="2704"/>
                      </a:lnTo>
                      <a:lnTo>
                        <a:pt x="1493" y="2699"/>
                      </a:lnTo>
                      <a:lnTo>
                        <a:pt x="1474" y="2698"/>
                      </a:lnTo>
                      <a:close/>
                      <a:moveTo>
                        <a:pt x="2264" y="1816"/>
                      </a:moveTo>
                      <a:lnTo>
                        <a:pt x="2186" y="1816"/>
                      </a:lnTo>
                      <a:lnTo>
                        <a:pt x="2115" y="1818"/>
                      </a:lnTo>
                      <a:lnTo>
                        <a:pt x="2050" y="1820"/>
                      </a:lnTo>
                      <a:lnTo>
                        <a:pt x="1990" y="1823"/>
                      </a:lnTo>
                      <a:lnTo>
                        <a:pt x="1937" y="1826"/>
                      </a:lnTo>
                      <a:lnTo>
                        <a:pt x="1889" y="1832"/>
                      </a:lnTo>
                      <a:lnTo>
                        <a:pt x="1845" y="1836"/>
                      </a:lnTo>
                      <a:lnTo>
                        <a:pt x="1807" y="1842"/>
                      </a:lnTo>
                      <a:lnTo>
                        <a:pt x="1775" y="1848"/>
                      </a:lnTo>
                      <a:lnTo>
                        <a:pt x="1745" y="1855"/>
                      </a:lnTo>
                      <a:lnTo>
                        <a:pt x="1719" y="1861"/>
                      </a:lnTo>
                      <a:lnTo>
                        <a:pt x="1697" y="1868"/>
                      </a:lnTo>
                      <a:lnTo>
                        <a:pt x="1680" y="1876"/>
                      </a:lnTo>
                      <a:lnTo>
                        <a:pt x="1665" y="1882"/>
                      </a:lnTo>
                      <a:lnTo>
                        <a:pt x="1652" y="1890"/>
                      </a:lnTo>
                      <a:lnTo>
                        <a:pt x="1642" y="1896"/>
                      </a:lnTo>
                      <a:lnTo>
                        <a:pt x="1633" y="1904"/>
                      </a:lnTo>
                      <a:lnTo>
                        <a:pt x="1628" y="1910"/>
                      </a:lnTo>
                      <a:lnTo>
                        <a:pt x="1622" y="1916"/>
                      </a:lnTo>
                      <a:lnTo>
                        <a:pt x="1619" y="1922"/>
                      </a:lnTo>
                      <a:lnTo>
                        <a:pt x="1617" y="1928"/>
                      </a:lnTo>
                      <a:lnTo>
                        <a:pt x="1615" y="1932"/>
                      </a:lnTo>
                      <a:lnTo>
                        <a:pt x="1612" y="1937"/>
                      </a:lnTo>
                      <a:lnTo>
                        <a:pt x="1607" y="1949"/>
                      </a:lnTo>
                      <a:lnTo>
                        <a:pt x="1599" y="1965"/>
                      </a:lnTo>
                      <a:lnTo>
                        <a:pt x="1590" y="1985"/>
                      </a:lnTo>
                      <a:lnTo>
                        <a:pt x="1577" y="2009"/>
                      </a:lnTo>
                      <a:lnTo>
                        <a:pt x="1564" y="2037"/>
                      </a:lnTo>
                      <a:lnTo>
                        <a:pt x="1548" y="2071"/>
                      </a:lnTo>
                      <a:lnTo>
                        <a:pt x="1532" y="2110"/>
                      </a:lnTo>
                      <a:lnTo>
                        <a:pt x="1515" y="2155"/>
                      </a:lnTo>
                      <a:lnTo>
                        <a:pt x="1497" y="2207"/>
                      </a:lnTo>
                      <a:lnTo>
                        <a:pt x="1480" y="2266"/>
                      </a:lnTo>
                      <a:lnTo>
                        <a:pt x="1461" y="2333"/>
                      </a:lnTo>
                      <a:lnTo>
                        <a:pt x="1464" y="2334"/>
                      </a:lnTo>
                      <a:lnTo>
                        <a:pt x="1474" y="2336"/>
                      </a:lnTo>
                      <a:lnTo>
                        <a:pt x="1490" y="2340"/>
                      </a:lnTo>
                      <a:lnTo>
                        <a:pt x="1511" y="2346"/>
                      </a:lnTo>
                      <a:lnTo>
                        <a:pt x="1540" y="2352"/>
                      </a:lnTo>
                      <a:lnTo>
                        <a:pt x="1574" y="2360"/>
                      </a:lnTo>
                      <a:lnTo>
                        <a:pt x="1615" y="2368"/>
                      </a:lnTo>
                      <a:lnTo>
                        <a:pt x="1663" y="2376"/>
                      </a:lnTo>
                      <a:lnTo>
                        <a:pt x="1716" y="2384"/>
                      </a:lnTo>
                      <a:lnTo>
                        <a:pt x="1775" y="2392"/>
                      </a:lnTo>
                      <a:lnTo>
                        <a:pt x="1841" y="2399"/>
                      </a:lnTo>
                      <a:lnTo>
                        <a:pt x="1913" y="2406"/>
                      </a:lnTo>
                      <a:lnTo>
                        <a:pt x="1991" y="2411"/>
                      </a:lnTo>
                      <a:lnTo>
                        <a:pt x="2076" y="2416"/>
                      </a:lnTo>
                      <a:lnTo>
                        <a:pt x="2167" y="2418"/>
                      </a:lnTo>
                      <a:lnTo>
                        <a:pt x="2264" y="2419"/>
                      </a:lnTo>
                      <a:lnTo>
                        <a:pt x="2362" y="2418"/>
                      </a:lnTo>
                      <a:lnTo>
                        <a:pt x="2454" y="2416"/>
                      </a:lnTo>
                      <a:lnTo>
                        <a:pt x="2537" y="2411"/>
                      </a:lnTo>
                      <a:lnTo>
                        <a:pt x="2616" y="2406"/>
                      </a:lnTo>
                      <a:lnTo>
                        <a:pt x="2689" y="2399"/>
                      </a:lnTo>
                      <a:lnTo>
                        <a:pt x="2754" y="2392"/>
                      </a:lnTo>
                      <a:lnTo>
                        <a:pt x="2814" y="2384"/>
                      </a:lnTo>
                      <a:lnTo>
                        <a:pt x="2867" y="2376"/>
                      </a:lnTo>
                      <a:lnTo>
                        <a:pt x="2914" y="2368"/>
                      </a:lnTo>
                      <a:lnTo>
                        <a:pt x="2954" y="2360"/>
                      </a:lnTo>
                      <a:lnTo>
                        <a:pt x="2988" y="2352"/>
                      </a:lnTo>
                      <a:lnTo>
                        <a:pt x="3016" y="2346"/>
                      </a:lnTo>
                      <a:lnTo>
                        <a:pt x="3038" y="2340"/>
                      </a:lnTo>
                      <a:lnTo>
                        <a:pt x="3054" y="2336"/>
                      </a:lnTo>
                      <a:lnTo>
                        <a:pt x="3063" y="2334"/>
                      </a:lnTo>
                      <a:lnTo>
                        <a:pt x="3066" y="2333"/>
                      </a:lnTo>
                      <a:lnTo>
                        <a:pt x="3048" y="2265"/>
                      </a:lnTo>
                      <a:lnTo>
                        <a:pt x="3028" y="2204"/>
                      </a:lnTo>
                      <a:lnTo>
                        <a:pt x="3008" y="2149"/>
                      </a:lnTo>
                      <a:lnTo>
                        <a:pt x="2990" y="2100"/>
                      </a:lnTo>
                      <a:lnTo>
                        <a:pt x="2971" y="2059"/>
                      </a:lnTo>
                      <a:lnTo>
                        <a:pt x="2955" y="2022"/>
                      </a:lnTo>
                      <a:lnTo>
                        <a:pt x="2940" y="1989"/>
                      </a:lnTo>
                      <a:lnTo>
                        <a:pt x="2927" y="1963"/>
                      </a:lnTo>
                      <a:lnTo>
                        <a:pt x="2916" y="1940"/>
                      </a:lnTo>
                      <a:lnTo>
                        <a:pt x="2908" y="1921"/>
                      </a:lnTo>
                      <a:lnTo>
                        <a:pt x="2908" y="1920"/>
                      </a:lnTo>
                      <a:lnTo>
                        <a:pt x="2907" y="1918"/>
                      </a:lnTo>
                      <a:lnTo>
                        <a:pt x="2906" y="1916"/>
                      </a:lnTo>
                      <a:lnTo>
                        <a:pt x="2903" y="1913"/>
                      </a:lnTo>
                      <a:lnTo>
                        <a:pt x="2900" y="1908"/>
                      </a:lnTo>
                      <a:lnTo>
                        <a:pt x="2894" y="1903"/>
                      </a:lnTo>
                      <a:lnTo>
                        <a:pt x="2887" y="1897"/>
                      </a:lnTo>
                      <a:lnTo>
                        <a:pt x="2877" y="1891"/>
                      </a:lnTo>
                      <a:lnTo>
                        <a:pt x="2865" y="1884"/>
                      </a:lnTo>
                      <a:lnTo>
                        <a:pt x="2850" y="1878"/>
                      </a:lnTo>
                      <a:lnTo>
                        <a:pt x="2831" y="1871"/>
                      </a:lnTo>
                      <a:lnTo>
                        <a:pt x="2810" y="1865"/>
                      </a:lnTo>
                      <a:lnTo>
                        <a:pt x="2785" y="1858"/>
                      </a:lnTo>
                      <a:lnTo>
                        <a:pt x="2756" y="1850"/>
                      </a:lnTo>
                      <a:lnTo>
                        <a:pt x="2722" y="1845"/>
                      </a:lnTo>
                      <a:lnTo>
                        <a:pt x="2684" y="1838"/>
                      </a:lnTo>
                      <a:lnTo>
                        <a:pt x="2642" y="1833"/>
                      </a:lnTo>
                      <a:lnTo>
                        <a:pt x="2593" y="1829"/>
                      </a:lnTo>
                      <a:lnTo>
                        <a:pt x="2539" y="1824"/>
                      </a:lnTo>
                      <a:lnTo>
                        <a:pt x="2481" y="1820"/>
                      </a:lnTo>
                      <a:lnTo>
                        <a:pt x="2415" y="1818"/>
                      </a:lnTo>
                      <a:lnTo>
                        <a:pt x="2344" y="1816"/>
                      </a:lnTo>
                      <a:lnTo>
                        <a:pt x="2264" y="1816"/>
                      </a:lnTo>
                      <a:close/>
                      <a:moveTo>
                        <a:pt x="432" y="1652"/>
                      </a:moveTo>
                      <a:lnTo>
                        <a:pt x="417" y="1653"/>
                      </a:lnTo>
                      <a:lnTo>
                        <a:pt x="401" y="1653"/>
                      </a:lnTo>
                      <a:lnTo>
                        <a:pt x="388" y="1655"/>
                      </a:lnTo>
                      <a:lnTo>
                        <a:pt x="375" y="1660"/>
                      </a:lnTo>
                      <a:lnTo>
                        <a:pt x="363" y="1665"/>
                      </a:lnTo>
                      <a:lnTo>
                        <a:pt x="354" y="1674"/>
                      </a:lnTo>
                      <a:lnTo>
                        <a:pt x="345" y="1686"/>
                      </a:lnTo>
                      <a:lnTo>
                        <a:pt x="338" y="1701"/>
                      </a:lnTo>
                      <a:lnTo>
                        <a:pt x="335" y="1721"/>
                      </a:lnTo>
                      <a:lnTo>
                        <a:pt x="333" y="1745"/>
                      </a:lnTo>
                      <a:lnTo>
                        <a:pt x="333" y="1838"/>
                      </a:lnTo>
                      <a:lnTo>
                        <a:pt x="336" y="1857"/>
                      </a:lnTo>
                      <a:lnTo>
                        <a:pt x="344" y="1874"/>
                      </a:lnTo>
                      <a:lnTo>
                        <a:pt x="356" y="1889"/>
                      </a:lnTo>
                      <a:lnTo>
                        <a:pt x="372" y="1900"/>
                      </a:lnTo>
                      <a:lnTo>
                        <a:pt x="391" y="1909"/>
                      </a:lnTo>
                      <a:lnTo>
                        <a:pt x="413" y="1917"/>
                      </a:lnTo>
                      <a:lnTo>
                        <a:pt x="438" y="1922"/>
                      </a:lnTo>
                      <a:lnTo>
                        <a:pt x="466" y="1927"/>
                      </a:lnTo>
                      <a:lnTo>
                        <a:pt x="494" y="1929"/>
                      </a:lnTo>
                      <a:lnTo>
                        <a:pt x="523" y="1930"/>
                      </a:lnTo>
                      <a:lnTo>
                        <a:pt x="553" y="1931"/>
                      </a:lnTo>
                      <a:lnTo>
                        <a:pt x="676" y="1931"/>
                      </a:lnTo>
                      <a:lnTo>
                        <a:pt x="708" y="1930"/>
                      </a:lnTo>
                      <a:lnTo>
                        <a:pt x="734" y="1926"/>
                      </a:lnTo>
                      <a:lnTo>
                        <a:pt x="755" y="1920"/>
                      </a:lnTo>
                      <a:lnTo>
                        <a:pt x="770" y="1912"/>
                      </a:lnTo>
                      <a:lnTo>
                        <a:pt x="782" y="1901"/>
                      </a:lnTo>
                      <a:lnTo>
                        <a:pt x="790" y="1888"/>
                      </a:lnTo>
                      <a:lnTo>
                        <a:pt x="794" y="1871"/>
                      </a:lnTo>
                      <a:lnTo>
                        <a:pt x="796" y="1853"/>
                      </a:lnTo>
                      <a:lnTo>
                        <a:pt x="793" y="1834"/>
                      </a:lnTo>
                      <a:lnTo>
                        <a:pt x="786" y="1818"/>
                      </a:lnTo>
                      <a:lnTo>
                        <a:pt x="773" y="1802"/>
                      </a:lnTo>
                      <a:lnTo>
                        <a:pt x="757" y="1789"/>
                      </a:lnTo>
                      <a:lnTo>
                        <a:pt x="738" y="1776"/>
                      </a:lnTo>
                      <a:lnTo>
                        <a:pt x="716" y="1764"/>
                      </a:lnTo>
                      <a:lnTo>
                        <a:pt x="693" y="1753"/>
                      </a:lnTo>
                      <a:lnTo>
                        <a:pt x="669" y="1741"/>
                      </a:lnTo>
                      <a:lnTo>
                        <a:pt x="645" y="1730"/>
                      </a:lnTo>
                      <a:lnTo>
                        <a:pt x="622" y="1720"/>
                      </a:lnTo>
                      <a:lnTo>
                        <a:pt x="598" y="1708"/>
                      </a:lnTo>
                      <a:lnTo>
                        <a:pt x="572" y="1696"/>
                      </a:lnTo>
                      <a:lnTo>
                        <a:pt x="546" y="1685"/>
                      </a:lnTo>
                      <a:lnTo>
                        <a:pt x="520" y="1675"/>
                      </a:lnTo>
                      <a:lnTo>
                        <a:pt x="495" y="1665"/>
                      </a:lnTo>
                      <a:lnTo>
                        <a:pt x="471" y="1658"/>
                      </a:lnTo>
                      <a:lnTo>
                        <a:pt x="450" y="1654"/>
                      </a:lnTo>
                      <a:lnTo>
                        <a:pt x="432" y="1652"/>
                      </a:lnTo>
                      <a:close/>
                      <a:moveTo>
                        <a:pt x="2265" y="1643"/>
                      </a:moveTo>
                      <a:lnTo>
                        <a:pt x="2339" y="1643"/>
                      </a:lnTo>
                      <a:lnTo>
                        <a:pt x="2407" y="1644"/>
                      </a:lnTo>
                      <a:lnTo>
                        <a:pt x="2469" y="1646"/>
                      </a:lnTo>
                      <a:lnTo>
                        <a:pt x="2524" y="1649"/>
                      </a:lnTo>
                      <a:lnTo>
                        <a:pt x="2574" y="1652"/>
                      </a:lnTo>
                      <a:lnTo>
                        <a:pt x="2618" y="1655"/>
                      </a:lnTo>
                      <a:lnTo>
                        <a:pt x="2657" y="1658"/>
                      </a:lnTo>
                      <a:lnTo>
                        <a:pt x="2690" y="1662"/>
                      </a:lnTo>
                      <a:lnTo>
                        <a:pt x="2719" y="1665"/>
                      </a:lnTo>
                      <a:lnTo>
                        <a:pt x="2743" y="1668"/>
                      </a:lnTo>
                      <a:lnTo>
                        <a:pt x="2763" y="1672"/>
                      </a:lnTo>
                      <a:lnTo>
                        <a:pt x="2778" y="1675"/>
                      </a:lnTo>
                      <a:lnTo>
                        <a:pt x="2790" y="1677"/>
                      </a:lnTo>
                      <a:lnTo>
                        <a:pt x="2798" y="1679"/>
                      </a:lnTo>
                      <a:lnTo>
                        <a:pt x="2803" y="1680"/>
                      </a:lnTo>
                      <a:lnTo>
                        <a:pt x="2804" y="1681"/>
                      </a:lnTo>
                      <a:lnTo>
                        <a:pt x="2826" y="1687"/>
                      </a:lnTo>
                      <a:lnTo>
                        <a:pt x="2850" y="1693"/>
                      </a:lnTo>
                      <a:lnTo>
                        <a:pt x="2876" y="1700"/>
                      </a:lnTo>
                      <a:lnTo>
                        <a:pt x="2902" y="1708"/>
                      </a:lnTo>
                      <a:lnTo>
                        <a:pt x="2929" y="1716"/>
                      </a:lnTo>
                      <a:lnTo>
                        <a:pt x="2955" y="1727"/>
                      </a:lnTo>
                      <a:lnTo>
                        <a:pt x="2980" y="1740"/>
                      </a:lnTo>
                      <a:lnTo>
                        <a:pt x="3004" y="1756"/>
                      </a:lnTo>
                      <a:lnTo>
                        <a:pt x="3025" y="1773"/>
                      </a:lnTo>
                      <a:lnTo>
                        <a:pt x="3042" y="1795"/>
                      </a:lnTo>
                      <a:lnTo>
                        <a:pt x="3056" y="1819"/>
                      </a:lnTo>
                      <a:lnTo>
                        <a:pt x="3064" y="1836"/>
                      </a:lnTo>
                      <a:lnTo>
                        <a:pt x="3073" y="1859"/>
                      </a:lnTo>
                      <a:lnTo>
                        <a:pt x="3085" y="1886"/>
                      </a:lnTo>
                      <a:lnTo>
                        <a:pt x="3098" y="1918"/>
                      </a:lnTo>
                      <a:lnTo>
                        <a:pt x="3112" y="1954"/>
                      </a:lnTo>
                      <a:lnTo>
                        <a:pt x="3128" y="1994"/>
                      </a:lnTo>
                      <a:lnTo>
                        <a:pt x="3144" y="2037"/>
                      </a:lnTo>
                      <a:lnTo>
                        <a:pt x="3162" y="2083"/>
                      </a:lnTo>
                      <a:lnTo>
                        <a:pt x="3180" y="2132"/>
                      </a:lnTo>
                      <a:lnTo>
                        <a:pt x="3198" y="2182"/>
                      </a:lnTo>
                      <a:lnTo>
                        <a:pt x="3216" y="2233"/>
                      </a:lnTo>
                      <a:lnTo>
                        <a:pt x="3324" y="2233"/>
                      </a:lnTo>
                      <a:lnTo>
                        <a:pt x="3350" y="2237"/>
                      </a:lnTo>
                      <a:lnTo>
                        <a:pt x="3375" y="2246"/>
                      </a:lnTo>
                      <a:lnTo>
                        <a:pt x="3399" y="2261"/>
                      </a:lnTo>
                      <a:lnTo>
                        <a:pt x="3420" y="2279"/>
                      </a:lnTo>
                      <a:lnTo>
                        <a:pt x="3437" y="2302"/>
                      </a:lnTo>
                      <a:lnTo>
                        <a:pt x="3449" y="2326"/>
                      </a:lnTo>
                      <a:lnTo>
                        <a:pt x="3481" y="2419"/>
                      </a:lnTo>
                      <a:lnTo>
                        <a:pt x="3485" y="2438"/>
                      </a:lnTo>
                      <a:lnTo>
                        <a:pt x="3486" y="2458"/>
                      </a:lnTo>
                      <a:lnTo>
                        <a:pt x="3483" y="2477"/>
                      </a:lnTo>
                      <a:lnTo>
                        <a:pt x="3476" y="2494"/>
                      </a:lnTo>
                      <a:lnTo>
                        <a:pt x="3466" y="2508"/>
                      </a:lnTo>
                      <a:lnTo>
                        <a:pt x="3453" y="2520"/>
                      </a:lnTo>
                      <a:lnTo>
                        <a:pt x="3438" y="2528"/>
                      </a:lnTo>
                      <a:lnTo>
                        <a:pt x="3420" y="2530"/>
                      </a:lnTo>
                      <a:lnTo>
                        <a:pt x="3314" y="2530"/>
                      </a:lnTo>
                      <a:lnTo>
                        <a:pt x="3326" y="2563"/>
                      </a:lnTo>
                      <a:lnTo>
                        <a:pt x="3336" y="2591"/>
                      </a:lnTo>
                      <a:lnTo>
                        <a:pt x="3345" y="2613"/>
                      </a:lnTo>
                      <a:lnTo>
                        <a:pt x="3352" y="2630"/>
                      </a:lnTo>
                      <a:lnTo>
                        <a:pt x="3358" y="2642"/>
                      </a:lnTo>
                      <a:lnTo>
                        <a:pt x="3361" y="2650"/>
                      </a:lnTo>
                      <a:lnTo>
                        <a:pt x="3362" y="2652"/>
                      </a:lnTo>
                      <a:lnTo>
                        <a:pt x="3366" y="2662"/>
                      </a:lnTo>
                      <a:lnTo>
                        <a:pt x="3370" y="2678"/>
                      </a:lnTo>
                      <a:lnTo>
                        <a:pt x="3372" y="2698"/>
                      </a:lnTo>
                      <a:lnTo>
                        <a:pt x="3374" y="2717"/>
                      </a:lnTo>
                      <a:lnTo>
                        <a:pt x="3375" y="2734"/>
                      </a:lnTo>
                      <a:lnTo>
                        <a:pt x="3376" y="2745"/>
                      </a:lnTo>
                      <a:lnTo>
                        <a:pt x="3376" y="3440"/>
                      </a:lnTo>
                      <a:lnTo>
                        <a:pt x="3373" y="3465"/>
                      </a:lnTo>
                      <a:lnTo>
                        <a:pt x="3363" y="3487"/>
                      </a:lnTo>
                      <a:lnTo>
                        <a:pt x="3349" y="3505"/>
                      </a:lnTo>
                      <a:lnTo>
                        <a:pt x="3330" y="3521"/>
                      </a:lnTo>
                      <a:lnTo>
                        <a:pt x="3308" y="3529"/>
                      </a:lnTo>
                      <a:lnTo>
                        <a:pt x="3284" y="3533"/>
                      </a:lnTo>
                      <a:lnTo>
                        <a:pt x="3026" y="3533"/>
                      </a:lnTo>
                      <a:lnTo>
                        <a:pt x="3002" y="3529"/>
                      </a:lnTo>
                      <a:lnTo>
                        <a:pt x="2979" y="3521"/>
                      </a:lnTo>
                      <a:lnTo>
                        <a:pt x="2961" y="3505"/>
                      </a:lnTo>
                      <a:lnTo>
                        <a:pt x="2946" y="3487"/>
                      </a:lnTo>
                      <a:lnTo>
                        <a:pt x="2937" y="3465"/>
                      </a:lnTo>
                      <a:lnTo>
                        <a:pt x="2933" y="3440"/>
                      </a:lnTo>
                      <a:lnTo>
                        <a:pt x="2933" y="3310"/>
                      </a:lnTo>
                      <a:lnTo>
                        <a:pt x="1596" y="3310"/>
                      </a:lnTo>
                      <a:lnTo>
                        <a:pt x="1596" y="3440"/>
                      </a:lnTo>
                      <a:lnTo>
                        <a:pt x="1593" y="3465"/>
                      </a:lnTo>
                      <a:lnTo>
                        <a:pt x="1584" y="3487"/>
                      </a:lnTo>
                      <a:lnTo>
                        <a:pt x="1569" y="3505"/>
                      </a:lnTo>
                      <a:lnTo>
                        <a:pt x="1550" y="3521"/>
                      </a:lnTo>
                      <a:lnTo>
                        <a:pt x="1529" y="3529"/>
                      </a:lnTo>
                      <a:lnTo>
                        <a:pt x="1504" y="3533"/>
                      </a:lnTo>
                      <a:lnTo>
                        <a:pt x="1247" y="3533"/>
                      </a:lnTo>
                      <a:lnTo>
                        <a:pt x="1222" y="3529"/>
                      </a:lnTo>
                      <a:lnTo>
                        <a:pt x="1200" y="3521"/>
                      </a:lnTo>
                      <a:lnTo>
                        <a:pt x="1182" y="3505"/>
                      </a:lnTo>
                      <a:lnTo>
                        <a:pt x="1166" y="3487"/>
                      </a:lnTo>
                      <a:lnTo>
                        <a:pt x="1158" y="3465"/>
                      </a:lnTo>
                      <a:lnTo>
                        <a:pt x="1154" y="3440"/>
                      </a:lnTo>
                      <a:lnTo>
                        <a:pt x="1154" y="2745"/>
                      </a:lnTo>
                      <a:lnTo>
                        <a:pt x="1154" y="2734"/>
                      </a:lnTo>
                      <a:lnTo>
                        <a:pt x="1155" y="2717"/>
                      </a:lnTo>
                      <a:lnTo>
                        <a:pt x="1158" y="2698"/>
                      </a:lnTo>
                      <a:lnTo>
                        <a:pt x="1161" y="2678"/>
                      </a:lnTo>
                      <a:lnTo>
                        <a:pt x="1164" y="2662"/>
                      </a:lnTo>
                      <a:lnTo>
                        <a:pt x="1167" y="2652"/>
                      </a:lnTo>
                      <a:lnTo>
                        <a:pt x="1169" y="2650"/>
                      </a:lnTo>
                      <a:lnTo>
                        <a:pt x="1172" y="2642"/>
                      </a:lnTo>
                      <a:lnTo>
                        <a:pt x="1177" y="2630"/>
                      </a:lnTo>
                      <a:lnTo>
                        <a:pt x="1185" y="2613"/>
                      </a:lnTo>
                      <a:lnTo>
                        <a:pt x="1194" y="2591"/>
                      </a:lnTo>
                      <a:lnTo>
                        <a:pt x="1203" y="2563"/>
                      </a:lnTo>
                      <a:lnTo>
                        <a:pt x="1215" y="2530"/>
                      </a:lnTo>
                      <a:lnTo>
                        <a:pt x="1109" y="2530"/>
                      </a:lnTo>
                      <a:lnTo>
                        <a:pt x="1090" y="2528"/>
                      </a:lnTo>
                      <a:lnTo>
                        <a:pt x="1075" y="2520"/>
                      </a:lnTo>
                      <a:lnTo>
                        <a:pt x="1062" y="2508"/>
                      </a:lnTo>
                      <a:lnTo>
                        <a:pt x="1052" y="2494"/>
                      </a:lnTo>
                      <a:lnTo>
                        <a:pt x="1046" y="2477"/>
                      </a:lnTo>
                      <a:lnTo>
                        <a:pt x="1042" y="2458"/>
                      </a:lnTo>
                      <a:lnTo>
                        <a:pt x="1043" y="2438"/>
                      </a:lnTo>
                      <a:lnTo>
                        <a:pt x="1048" y="2419"/>
                      </a:lnTo>
                      <a:lnTo>
                        <a:pt x="1079" y="2326"/>
                      </a:lnTo>
                      <a:lnTo>
                        <a:pt x="1091" y="2302"/>
                      </a:lnTo>
                      <a:lnTo>
                        <a:pt x="1108" y="2279"/>
                      </a:lnTo>
                      <a:lnTo>
                        <a:pt x="1129" y="2261"/>
                      </a:lnTo>
                      <a:lnTo>
                        <a:pt x="1152" y="2246"/>
                      </a:lnTo>
                      <a:lnTo>
                        <a:pt x="1178" y="2237"/>
                      </a:lnTo>
                      <a:lnTo>
                        <a:pt x="1203" y="2233"/>
                      </a:lnTo>
                      <a:lnTo>
                        <a:pt x="1310" y="2233"/>
                      </a:lnTo>
                      <a:lnTo>
                        <a:pt x="1327" y="2184"/>
                      </a:lnTo>
                      <a:lnTo>
                        <a:pt x="1345" y="2137"/>
                      </a:lnTo>
                      <a:lnTo>
                        <a:pt x="1361" y="2092"/>
                      </a:lnTo>
                      <a:lnTo>
                        <a:pt x="1377" y="2048"/>
                      </a:lnTo>
                      <a:lnTo>
                        <a:pt x="1394" y="2006"/>
                      </a:lnTo>
                      <a:lnTo>
                        <a:pt x="1408" y="1968"/>
                      </a:lnTo>
                      <a:lnTo>
                        <a:pt x="1422" y="1933"/>
                      </a:lnTo>
                      <a:lnTo>
                        <a:pt x="1435" y="1903"/>
                      </a:lnTo>
                      <a:lnTo>
                        <a:pt x="1446" y="1876"/>
                      </a:lnTo>
                      <a:lnTo>
                        <a:pt x="1456" y="1853"/>
                      </a:lnTo>
                      <a:lnTo>
                        <a:pt x="1463" y="1835"/>
                      </a:lnTo>
                      <a:lnTo>
                        <a:pt x="1469" y="1823"/>
                      </a:lnTo>
                      <a:lnTo>
                        <a:pt x="1484" y="1799"/>
                      </a:lnTo>
                      <a:lnTo>
                        <a:pt x="1503" y="1780"/>
                      </a:lnTo>
                      <a:lnTo>
                        <a:pt x="1523" y="1761"/>
                      </a:lnTo>
                      <a:lnTo>
                        <a:pt x="1546" y="1747"/>
                      </a:lnTo>
                      <a:lnTo>
                        <a:pt x="1570" y="1734"/>
                      </a:lnTo>
                      <a:lnTo>
                        <a:pt x="1596" y="1723"/>
                      </a:lnTo>
                      <a:lnTo>
                        <a:pt x="1622" y="1713"/>
                      </a:lnTo>
                      <a:lnTo>
                        <a:pt x="1649" y="1704"/>
                      </a:lnTo>
                      <a:lnTo>
                        <a:pt x="1676" y="1697"/>
                      </a:lnTo>
                      <a:lnTo>
                        <a:pt x="1702" y="1689"/>
                      </a:lnTo>
                      <a:lnTo>
                        <a:pt x="1726" y="1681"/>
                      </a:lnTo>
                      <a:lnTo>
                        <a:pt x="1727" y="1680"/>
                      </a:lnTo>
                      <a:lnTo>
                        <a:pt x="1732" y="1679"/>
                      </a:lnTo>
                      <a:lnTo>
                        <a:pt x="1740" y="1677"/>
                      </a:lnTo>
                      <a:lnTo>
                        <a:pt x="1752" y="1675"/>
                      </a:lnTo>
                      <a:lnTo>
                        <a:pt x="1767" y="1672"/>
                      </a:lnTo>
                      <a:lnTo>
                        <a:pt x="1787" y="1668"/>
                      </a:lnTo>
                      <a:lnTo>
                        <a:pt x="1810" y="1665"/>
                      </a:lnTo>
                      <a:lnTo>
                        <a:pt x="1840" y="1662"/>
                      </a:lnTo>
                      <a:lnTo>
                        <a:pt x="1874" y="1658"/>
                      </a:lnTo>
                      <a:lnTo>
                        <a:pt x="1912" y="1655"/>
                      </a:lnTo>
                      <a:lnTo>
                        <a:pt x="1956" y="1652"/>
                      </a:lnTo>
                      <a:lnTo>
                        <a:pt x="2005" y="1649"/>
                      </a:lnTo>
                      <a:lnTo>
                        <a:pt x="2061" y="1646"/>
                      </a:lnTo>
                      <a:lnTo>
                        <a:pt x="2123" y="1644"/>
                      </a:lnTo>
                      <a:lnTo>
                        <a:pt x="2190" y="1643"/>
                      </a:lnTo>
                      <a:lnTo>
                        <a:pt x="2265" y="1643"/>
                      </a:lnTo>
                      <a:close/>
                      <a:moveTo>
                        <a:pt x="3055" y="1055"/>
                      </a:moveTo>
                      <a:lnTo>
                        <a:pt x="3037" y="1056"/>
                      </a:lnTo>
                      <a:lnTo>
                        <a:pt x="3016" y="1062"/>
                      </a:lnTo>
                      <a:lnTo>
                        <a:pt x="2992" y="1068"/>
                      </a:lnTo>
                      <a:lnTo>
                        <a:pt x="2967" y="1077"/>
                      </a:lnTo>
                      <a:lnTo>
                        <a:pt x="2941" y="1088"/>
                      </a:lnTo>
                      <a:lnTo>
                        <a:pt x="2915" y="1099"/>
                      </a:lnTo>
                      <a:lnTo>
                        <a:pt x="2889" y="1111"/>
                      </a:lnTo>
                      <a:lnTo>
                        <a:pt x="2865" y="1123"/>
                      </a:lnTo>
                      <a:lnTo>
                        <a:pt x="2842" y="1134"/>
                      </a:lnTo>
                      <a:lnTo>
                        <a:pt x="2818" y="1145"/>
                      </a:lnTo>
                      <a:lnTo>
                        <a:pt x="2794" y="1157"/>
                      </a:lnTo>
                      <a:lnTo>
                        <a:pt x="2771" y="1168"/>
                      </a:lnTo>
                      <a:lnTo>
                        <a:pt x="2749" y="1180"/>
                      </a:lnTo>
                      <a:lnTo>
                        <a:pt x="2731" y="1192"/>
                      </a:lnTo>
                      <a:lnTo>
                        <a:pt x="2715" y="1206"/>
                      </a:lnTo>
                      <a:lnTo>
                        <a:pt x="2702" y="1221"/>
                      </a:lnTo>
                      <a:lnTo>
                        <a:pt x="2694" y="1237"/>
                      </a:lnTo>
                      <a:lnTo>
                        <a:pt x="2691" y="1255"/>
                      </a:lnTo>
                      <a:lnTo>
                        <a:pt x="2693" y="1274"/>
                      </a:lnTo>
                      <a:lnTo>
                        <a:pt x="2697" y="1290"/>
                      </a:lnTo>
                      <a:lnTo>
                        <a:pt x="2705" y="1304"/>
                      </a:lnTo>
                      <a:lnTo>
                        <a:pt x="2717" y="1315"/>
                      </a:lnTo>
                      <a:lnTo>
                        <a:pt x="2732" y="1322"/>
                      </a:lnTo>
                      <a:lnTo>
                        <a:pt x="2753" y="1329"/>
                      </a:lnTo>
                      <a:lnTo>
                        <a:pt x="2779" y="1332"/>
                      </a:lnTo>
                      <a:lnTo>
                        <a:pt x="2811" y="1333"/>
                      </a:lnTo>
                      <a:lnTo>
                        <a:pt x="2934" y="1333"/>
                      </a:lnTo>
                      <a:lnTo>
                        <a:pt x="2964" y="1333"/>
                      </a:lnTo>
                      <a:lnTo>
                        <a:pt x="2993" y="1331"/>
                      </a:lnTo>
                      <a:lnTo>
                        <a:pt x="3021" y="1329"/>
                      </a:lnTo>
                      <a:lnTo>
                        <a:pt x="3049" y="1325"/>
                      </a:lnTo>
                      <a:lnTo>
                        <a:pt x="3074" y="1319"/>
                      </a:lnTo>
                      <a:lnTo>
                        <a:pt x="3097" y="1312"/>
                      </a:lnTo>
                      <a:lnTo>
                        <a:pt x="3116" y="1303"/>
                      </a:lnTo>
                      <a:lnTo>
                        <a:pt x="3131" y="1291"/>
                      </a:lnTo>
                      <a:lnTo>
                        <a:pt x="3143" y="1277"/>
                      </a:lnTo>
                      <a:lnTo>
                        <a:pt x="3151" y="1260"/>
                      </a:lnTo>
                      <a:lnTo>
                        <a:pt x="3154" y="1241"/>
                      </a:lnTo>
                      <a:lnTo>
                        <a:pt x="3154" y="1148"/>
                      </a:lnTo>
                      <a:lnTo>
                        <a:pt x="3152" y="1124"/>
                      </a:lnTo>
                      <a:lnTo>
                        <a:pt x="3149" y="1104"/>
                      </a:lnTo>
                      <a:lnTo>
                        <a:pt x="3142" y="1088"/>
                      </a:lnTo>
                      <a:lnTo>
                        <a:pt x="3134" y="1077"/>
                      </a:lnTo>
                      <a:lnTo>
                        <a:pt x="3124" y="1068"/>
                      </a:lnTo>
                      <a:lnTo>
                        <a:pt x="3112" y="1062"/>
                      </a:lnTo>
                      <a:lnTo>
                        <a:pt x="3099" y="1058"/>
                      </a:lnTo>
                      <a:lnTo>
                        <a:pt x="3086" y="1056"/>
                      </a:lnTo>
                      <a:lnTo>
                        <a:pt x="3070" y="1055"/>
                      </a:lnTo>
                      <a:lnTo>
                        <a:pt x="3055" y="1055"/>
                      </a:lnTo>
                      <a:close/>
                      <a:moveTo>
                        <a:pt x="1222" y="770"/>
                      </a:moveTo>
                      <a:lnTo>
                        <a:pt x="1144" y="770"/>
                      </a:lnTo>
                      <a:lnTo>
                        <a:pt x="1072" y="773"/>
                      </a:lnTo>
                      <a:lnTo>
                        <a:pt x="1006" y="775"/>
                      </a:lnTo>
                      <a:lnTo>
                        <a:pt x="948" y="778"/>
                      </a:lnTo>
                      <a:lnTo>
                        <a:pt x="894" y="781"/>
                      </a:lnTo>
                      <a:lnTo>
                        <a:pt x="846" y="786"/>
                      </a:lnTo>
                      <a:lnTo>
                        <a:pt x="803" y="791"/>
                      </a:lnTo>
                      <a:lnTo>
                        <a:pt x="765" y="797"/>
                      </a:lnTo>
                      <a:lnTo>
                        <a:pt x="731" y="803"/>
                      </a:lnTo>
                      <a:lnTo>
                        <a:pt x="703" y="810"/>
                      </a:lnTo>
                      <a:lnTo>
                        <a:pt x="677" y="816"/>
                      </a:lnTo>
                      <a:lnTo>
                        <a:pt x="655" y="823"/>
                      </a:lnTo>
                      <a:lnTo>
                        <a:pt x="638" y="830"/>
                      </a:lnTo>
                      <a:lnTo>
                        <a:pt x="622" y="837"/>
                      </a:lnTo>
                      <a:lnTo>
                        <a:pt x="609" y="845"/>
                      </a:lnTo>
                      <a:lnTo>
                        <a:pt x="600" y="851"/>
                      </a:lnTo>
                      <a:lnTo>
                        <a:pt x="591" y="858"/>
                      </a:lnTo>
                      <a:lnTo>
                        <a:pt x="585" y="864"/>
                      </a:lnTo>
                      <a:lnTo>
                        <a:pt x="580" y="871"/>
                      </a:lnTo>
                      <a:lnTo>
                        <a:pt x="577" y="877"/>
                      </a:lnTo>
                      <a:lnTo>
                        <a:pt x="574" y="882"/>
                      </a:lnTo>
                      <a:lnTo>
                        <a:pt x="572" y="887"/>
                      </a:lnTo>
                      <a:lnTo>
                        <a:pt x="570" y="892"/>
                      </a:lnTo>
                      <a:lnTo>
                        <a:pt x="565" y="904"/>
                      </a:lnTo>
                      <a:lnTo>
                        <a:pt x="557" y="920"/>
                      </a:lnTo>
                      <a:lnTo>
                        <a:pt x="546" y="940"/>
                      </a:lnTo>
                      <a:lnTo>
                        <a:pt x="534" y="962"/>
                      </a:lnTo>
                      <a:lnTo>
                        <a:pt x="521" y="992"/>
                      </a:lnTo>
                      <a:lnTo>
                        <a:pt x="506" y="1025"/>
                      </a:lnTo>
                      <a:lnTo>
                        <a:pt x="490" y="1064"/>
                      </a:lnTo>
                      <a:lnTo>
                        <a:pt x="472" y="1110"/>
                      </a:lnTo>
                      <a:lnTo>
                        <a:pt x="455" y="1162"/>
                      </a:lnTo>
                      <a:lnTo>
                        <a:pt x="437" y="1221"/>
                      </a:lnTo>
                      <a:lnTo>
                        <a:pt x="419" y="1288"/>
                      </a:lnTo>
                      <a:lnTo>
                        <a:pt x="422" y="1289"/>
                      </a:lnTo>
                      <a:lnTo>
                        <a:pt x="432" y="1291"/>
                      </a:lnTo>
                      <a:lnTo>
                        <a:pt x="447" y="1295"/>
                      </a:lnTo>
                      <a:lnTo>
                        <a:pt x="469" y="1301"/>
                      </a:lnTo>
                      <a:lnTo>
                        <a:pt x="497" y="1307"/>
                      </a:lnTo>
                      <a:lnTo>
                        <a:pt x="532" y="1315"/>
                      </a:lnTo>
                      <a:lnTo>
                        <a:pt x="572" y="1322"/>
                      </a:lnTo>
                      <a:lnTo>
                        <a:pt x="620" y="1330"/>
                      </a:lnTo>
                      <a:lnTo>
                        <a:pt x="673" y="1339"/>
                      </a:lnTo>
                      <a:lnTo>
                        <a:pt x="732" y="1346"/>
                      </a:lnTo>
                      <a:lnTo>
                        <a:pt x="799" y="1354"/>
                      </a:lnTo>
                      <a:lnTo>
                        <a:pt x="870" y="1361"/>
                      </a:lnTo>
                      <a:lnTo>
                        <a:pt x="949" y="1366"/>
                      </a:lnTo>
                      <a:lnTo>
                        <a:pt x="1034" y="1370"/>
                      </a:lnTo>
                      <a:lnTo>
                        <a:pt x="1125" y="1373"/>
                      </a:lnTo>
                      <a:lnTo>
                        <a:pt x="1222" y="1374"/>
                      </a:lnTo>
                      <a:lnTo>
                        <a:pt x="1320" y="1373"/>
                      </a:lnTo>
                      <a:lnTo>
                        <a:pt x="1411" y="1370"/>
                      </a:lnTo>
                      <a:lnTo>
                        <a:pt x="1495" y="1366"/>
                      </a:lnTo>
                      <a:lnTo>
                        <a:pt x="1573" y="1361"/>
                      </a:lnTo>
                      <a:lnTo>
                        <a:pt x="1646" y="1354"/>
                      </a:lnTo>
                      <a:lnTo>
                        <a:pt x="1711" y="1346"/>
                      </a:lnTo>
                      <a:lnTo>
                        <a:pt x="1771" y="1339"/>
                      </a:lnTo>
                      <a:lnTo>
                        <a:pt x="1824" y="1330"/>
                      </a:lnTo>
                      <a:lnTo>
                        <a:pt x="1871" y="1322"/>
                      </a:lnTo>
                      <a:lnTo>
                        <a:pt x="1912" y="1315"/>
                      </a:lnTo>
                      <a:lnTo>
                        <a:pt x="1945" y="1307"/>
                      </a:lnTo>
                      <a:lnTo>
                        <a:pt x="1974" y="1301"/>
                      </a:lnTo>
                      <a:lnTo>
                        <a:pt x="1995" y="1295"/>
                      </a:lnTo>
                      <a:lnTo>
                        <a:pt x="2011" y="1291"/>
                      </a:lnTo>
                      <a:lnTo>
                        <a:pt x="2020" y="1289"/>
                      </a:lnTo>
                      <a:lnTo>
                        <a:pt x="2024" y="1288"/>
                      </a:lnTo>
                      <a:lnTo>
                        <a:pt x="2005" y="1220"/>
                      </a:lnTo>
                      <a:lnTo>
                        <a:pt x="1986" y="1159"/>
                      </a:lnTo>
                      <a:lnTo>
                        <a:pt x="1966" y="1104"/>
                      </a:lnTo>
                      <a:lnTo>
                        <a:pt x="1948" y="1055"/>
                      </a:lnTo>
                      <a:lnTo>
                        <a:pt x="1929" y="1013"/>
                      </a:lnTo>
                      <a:lnTo>
                        <a:pt x="1912" y="976"/>
                      </a:lnTo>
                      <a:lnTo>
                        <a:pt x="1898" y="944"/>
                      </a:lnTo>
                      <a:lnTo>
                        <a:pt x="1884" y="917"/>
                      </a:lnTo>
                      <a:lnTo>
                        <a:pt x="1874" y="895"/>
                      </a:lnTo>
                      <a:lnTo>
                        <a:pt x="1866" y="876"/>
                      </a:lnTo>
                      <a:lnTo>
                        <a:pt x="1866" y="875"/>
                      </a:lnTo>
                      <a:lnTo>
                        <a:pt x="1865" y="873"/>
                      </a:lnTo>
                      <a:lnTo>
                        <a:pt x="1864" y="871"/>
                      </a:lnTo>
                      <a:lnTo>
                        <a:pt x="1861" y="866"/>
                      </a:lnTo>
                      <a:lnTo>
                        <a:pt x="1857" y="862"/>
                      </a:lnTo>
                      <a:lnTo>
                        <a:pt x="1852" y="858"/>
                      </a:lnTo>
                      <a:lnTo>
                        <a:pt x="1844" y="852"/>
                      </a:lnTo>
                      <a:lnTo>
                        <a:pt x="1834" y="846"/>
                      </a:lnTo>
                      <a:lnTo>
                        <a:pt x="1822" y="839"/>
                      </a:lnTo>
                      <a:lnTo>
                        <a:pt x="1807" y="833"/>
                      </a:lnTo>
                      <a:lnTo>
                        <a:pt x="1789" y="826"/>
                      </a:lnTo>
                      <a:lnTo>
                        <a:pt x="1768" y="820"/>
                      </a:lnTo>
                      <a:lnTo>
                        <a:pt x="1743" y="812"/>
                      </a:lnTo>
                      <a:lnTo>
                        <a:pt x="1714" y="805"/>
                      </a:lnTo>
                      <a:lnTo>
                        <a:pt x="1680" y="800"/>
                      </a:lnTo>
                      <a:lnTo>
                        <a:pt x="1642" y="793"/>
                      </a:lnTo>
                      <a:lnTo>
                        <a:pt x="1599" y="788"/>
                      </a:lnTo>
                      <a:lnTo>
                        <a:pt x="1550" y="782"/>
                      </a:lnTo>
                      <a:lnTo>
                        <a:pt x="1497" y="779"/>
                      </a:lnTo>
                      <a:lnTo>
                        <a:pt x="1438" y="775"/>
                      </a:lnTo>
                      <a:lnTo>
                        <a:pt x="1372" y="773"/>
                      </a:lnTo>
                      <a:lnTo>
                        <a:pt x="1300" y="770"/>
                      </a:lnTo>
                      <a:lnTo>
                        <a:pt x="1222" y="770"/>
                      </a:lnTo>
                      <a:close/>
                      <a:moveTo>
                        <a:pt x="1222" y="597"/>
                      </a:moveTo>
                      <a:lnTo>
                        <a:pt x="1297" y="598"/>
                      </a:lnTo>
                      <a:lnTo>
                        <a:pt x="1364" y="599"/>
                      </a:lnTo>
                      <a:lnTo>
                        <a:pt x="1426" y="601"/>
                      </a:lnTo>
                      <a:lnTo>
                        <a:pt x="1482" y="604"/>
                      </a:lnTo>
                      <a:lnTo>
                        <a:pt x="1531" y="607"/>
                      </a:lnTo>
                      <a:lnTo>
                        <a:pt x="1575" y="610"/>
                      </a:lnTo>
                      <a:lnTo>
                        <a:pt x="1614" y="613"/>
                      </a:lnTo>
                      <a:lnTo>
                        <a:pt x="1647" y="617"/>
                      </a:lnTo>
                      <a:lnTo>
                        <a:pt x="1676" y="620"/>
                      </a:lnTo>
                      <a:lnTo>
                        <a:pt x="1701" y="623"/>
                      </a:lnTo>
                      <a:lnTo>
                        <a:pt x="1720" y="626"/>
                      </a:lnTo>
                      <a:lnTo>
                        <a:pt x="1735" y="630"/>
                      </a:lnTo>
                      <a:lnTo>
                        <a:pt x="1747" y="632"/>
                      </a:lnTo>
                      <a:lnTo>
                        <a:pt x="1755" y="634"/>
                      </a:lnTo>
                      <a:lnTo>
                        <a:pt x="1759" y="635"/>
                      </a:lnTo>
                      <a:lnTo>
                        <a:pt x="1762" y="636"/>
                      </a:lnTo>
                      <a:lnTo>
                        <a:pt x="1783" y="642"/>
                      </a:lnTo>
                      <a:lnTo>
                        <a:pt x="1807" y="647"/>
                      </a:lnTo>
                      <a:lnTo>
                        <a:pt x="1833" y="655"/>
                      </a:lnTo>
                      <a:lnTo>
                        <a:pt x="1859" y="662"/>
                      </a:lnTo>
                      <a:lnTo>
                        <a:pt x="1887" y="671"/>
                      </a:lnTo>
                      <a:lnTo>
                        <a:pt x="1913" y="682"/>
                      </a:lnTo>
                      <a:lnTo>
                        <a:pt x="1938" y="695"/>
                      </a:lnTo>
                      <a:lnTo>
                        <a:pt x="1962" y="710"/>
                      </a:lnTo>
                      <a:lnTo>
                        <a:pt x="1982" y="728"/>
                      </a:lnTo>
                      <a:lnTo>
                        <a:pt x="2000" y="750"/>
                      </a:lnTo>
                      <a:lnTo>
                        <a:pt x="2014" y="774"/>
                      </a:lnTo>
                      <a:lnTo>
                        <a:pt x="2020" y="791"/>
                      </a:lnTo>
                      <a:lnTo>
                        <a:pt x="2030" y="813"/>
                      </a:lnTo>
                      <a:lnTo>
                        <a:pt x="2042" y="841"/>
                      </a:lnTo>
                      <a:lnTo>
                        <a:pt x="2055" y="873"/>
                      </a:lnTo>
                      <a:lnTo>
                        <a:pt x="2069" y="909"/>
                      </a:lnTo>
                      <a:lnTo>
                        <a:pt x="2085" y="949"/>
                      </a:lnTo>
                      <a:lnTo>
                        <a:pt x="2102" y="992"/>
                      </a:lnTo>
                      <a:lnTo>
                        <a:pt x="2119" y="1038"/>
                      </a:lnTo>
                      <a:lnTo>
                        <a:pt x="2137" y="1087"/>
                      </a:lnTo>
                      <a:lnTo>
                        <a:pt x="2155" y="1137"/>
                      </a:lnTo>
                      <a:lnTo>
                        <a:pt x="2174" y="1188"/>
                      </a:lnTo>
                      <a:lnTo>
                        <a:pt x="2282" y="1188"/>
                      </a:lnTo>
                      <a:lnTo>
                        <a:pt x="2308" y="1192"/>
                      </a:lnTo>
                      <a:lnTo>
                        <a:pt x="2333" y="1201"/>
                      </a:lnTo>
                      <a:lnTo>
                        <a:pt x="2357" y="1216"/>
                      </a:lnTo>
                      <a:lnTo>
                        <a:pt x="2377" y="1234"/>
                      </a:lnTo>
                      <a:lnTo>
                        <a:pt x="2395" y="1256"/>
                      </a:lnTo>
                      <a:lnTo>
                        <a:pt x="2406" y="1281"/>
                      </a:lnTo>
                      <a:lnTo>
                        <a:pt x="2438" y="1374"/>
                      </a:lnTo>
                      <a:lnTo>
                        <a:pt x="2443" y="1393"/>
                      </a:lnTo>
                      <a:lnTo>
                        <a:pt x="2443" y="1413"/>
                      </a:lnTo>
                      <a:lnTo>
                        <a:pt x="2439" y="1432"/>
                      </a:lnTo>
                      <a:lnTo>
                        <a:pt x="2433" y="1449"/>
                      </a:lnTo>
                      <a:lnTo>
                        <a:pt x="2423" y="1463"/>
                      </a:lnTo>
                      <a:lnTo>
                        <a:pt x="2410" y="1475"/>
                      </a:lnTo>
                      <a:lnTo>
                        <a:pt x="2395" y="1482"/>
                      </a:lnTo>
                      <a:lnTo>
                        <a:pt x="2377" y="1485"/>
                      </a:lnTo>
                      <a:lnTo>
                        <a:pt x="2271" y="1485"/>
                      </a:lnTo>
                      <a:lnTo>
                        <a:pt x="2272" y="1488"/>
                      </a:lnTo>
                      <a:lnTo>
                        <a:pt x="2273" y="1490"/>
                      </a:lnTo>
                      <a:lnTo>
                        <a:pt x="2274" y="1494"/>
                      </a:lnTo>
                      <a:lnTo>
                        <a:pt x="2270" y="1494"/>
                      </a:lnTo>
                      <a:lnTo>
                        <a:pt x="2265" y="1494"/>
                      </a:lnTo>
                      <a:lnTo>
                        <a:pt x="2185" y="1494"/>
                      </a:lnTo>
                      <a:lnTo>
                        <a:pt x="2113" y="1495"/>
                      </a:lnTo>
                      <a:lnTo>
                        <a:pt x="2047" y="1497"/>
                      </a:lnTo>
                      <a:lnTo>
                        <a:pt x="1988" y="1500"/>
                      </a:lnTo>
                      <a:lnTo>
                        <a:pt x="1935" y="1504"/>
                      </a:lnTo>
                      <a:lnTo>
                        <a:pt x="1887" y="1507"/>
                      </a:lnTo>
                      <a:lnTo>
                        <a:pt x="1845" y="1511"/>
                      </a:lnTo>
                      <a:lnTo>
                        <a:pt x="1808" y="1516"/>
                      </a:lnTo>
                      <a:lnTo>
                        <a:pt x="1777" y="1520"/>
                      </a:lnTo>
                      <a:lnTo>
                        <a:pt x="1751" y="1523"/>
                      </a:lnTo>
                      <a:lnTo>
                        <a:pt x="1728" y="1528"/>
                      </a:lnTo>
                      <a:lnTo>
                        <a:pt x="1710" y="1531"/>
                      </a:lnTo>
                      <a:lnTo>
                        <a:pt x="1696" y="1534"/>
                      </a:lnTo>
                      <a:lnTo>
                        <a:pt x="1685" y="1537"/>
                      </a:lnTo>
                      <a:lnTo>
                        <a:pt x="1678" y="1540"/>
                      </a:lnTo>
                      <a:lnTo>
                        <a:pt x="1634" y="1553"/>
                      </a:lnTo>
                      <a:lnTo>
                        <a:pt x="1608" y="1561"/>
                      </a:lnTo>
                      <a:lnTo>
                        <a:pt x="1581" y="1570"/>
                      </a:lnTo>
                      <a:lnTo>
                        <a:pt x="1552" y="1580"/>
                      </a:lnTo>
                      <a:lnTo>
                        <a:pt x="1522" y="1592"/>
                      </a:lnTo>
                      <a:lnTo>
                        <a:pt x="1492" y="1606"/>
                      </a:lnTo>
                      <a:lnTo>
                        <a:pt x="1462" y="1622"/>
                      </a:lnTo>
                      <a:lnTo>
                        <a:pt x="1434" y="1642"/>
                      </a:lnTo>
                      <a:lnTo>
                        <a:pt x="1406" y="1665"/>
                      </a:lnTo>
                      <a:lnTo>
                        <a:pt x="1381" y="1691"/>
                      </a:lnTo>
                      <a:lnTo>
                        <a:pt x="1357" y="1721"/>
                      </a:lnTo>
                      <a:lnTo>
                        <a:pt x="1337" y="1756"/>
                      </a:lnTo>
                      <a:lnTo>
                        <a:pt x="1330" y="1771"/>
                      </a:lnTo>
                      <a:lnTo>
                        <a:pt x="1320" y="1792"/>
                      </a:lnTo>
                      <a:lnTo>
                        <a:pt x="1309" y="1817"/>
                      </a:lnTo>
                      <a:lnTo>
                        <a:pt x="1297" y="1846"/>
                      </a:lnTo>
                      <a:lnTo>
                        <a:pt x="1284" y="1879"/>
                      </a:lnTo>
                      <a:lnTo>
                        <a:pt x="1270" y="1915"/>
                      </a:lnTo>
                      <a:lnTo>
                        <a:pt x="1255" y="1954"/>
                      </a:lnTo>
                      <a:lnTo>
                        <a:pt x="1238" y="1996"/>
                      </a:lnTo>
                      <a:lnTo>
                        <a:pt x="1222" y="2039"/>
                      </a:lnTo>
                      <a:lnTo>
                        <a:pt x="1206" y="2084"/>
                      </a:lnTo>
                      <a:lnTo>
                        <a:pt x="1203" y="2084"/>
                      </a:lnTo>
                      <a:lnTo>
                        <a:pt x="1163" y="2087"/>
                      </a:lnTo>
                      <a:lnTo>
                        <a:pt x="1123" y="2098"/>
                      </a:lnTo>
                      <a:lnTo>
                        <a:pt x="1085" y="2113"/>
                      </a:lnTo>
                      <a:lnTo>
                        <a:pt x="1049" y="2135"/>
                      </a:lnTo>
                      <a:lnTo>
                        <a:pt x="1016" y="2161"/>
                      </a:lnTo>
                      <a:lnTo>
                        <a:pt x="988" y="2192"/>
                      </a:lnTo>
                      <a:lnTo>
                        <a:pt x="964" y="2227"/>
                      </a:lnTo>
                      <a:lnTo>
                        <a:pt x="946" y="2265"/>
                      </a:lnTo>
                      <a:lnTo>
                        <a:pt x="554" y="2265"/>
                      </a:lnTo>
                      <a:lnTo>
                        <a:pt x="554" y="2395"/>
                      </a:lnTo>
                      <a:lnTo>
                        <a:pt x="551" y="2420"/>
                      </a:lnTo>
                      <a:lnTo>
                        <a:pt x="541" y="2442"/>
                      </a:lnTo>
                      <a:lnTo>
                        <a:pt x="527" y="2460"/>
                      </a:lnTo>
                      <a:lnTo>
                        <a:pt x="508" y="2474"/>
                      </a:lnTo>
                      <a:lnTo>
                        <a:pt x="486" y="2484"/>
                      </a:lnTo>
                      <a:lnTo>
                        <a:pt x="461" y="2488"/>
                      </a:lnTo>
                      <a:lnTo>
                        <a:pt x="203" y="2488"/>
                      </a:lnTo>
                      <a:lnTo>
                        <a:pt x="180" y="2484"/>
                      </a:lnTo>
                      <a:lnTo>
                        <a:pt x="158" y="2476"/>
                      </a:lnTo>
                      <a:lnTo>
                        <a:pt x="138" y="2460"/>
                      </a:lnTo>
                      <a:lnTo>
                        <a:pt x="124" y="2442"/>
                      </a:lnTo>
                      <a:lnTo>
                        <a:pt x="115" y="2420"/>
                      </a:lnTo>
                      <a:lnTo>
                        <a:pt x="112" y="2395"/>
                      </a:lnTo>
                      <a:lnTo>
                        <a:pt x="112" y="1700"/>
                      </a:lnTo>
                      <a:lnTo>
                        <a:pt x="112" y="1688"/>
                      </a:lnTo>
                      <a:lnTo>
                        <a:pt x="113" y="1672"/>
                      </a:lnTo>
                      <a:lnTo>
                        <a:pt x="115" y="1652"/>
                      </a:lnTo>
                      <a:lnTo>
                        <a:pt x="118" y="1633"/>
                      </a:lnTo>
                      <a:lnTo>
                        <a:pt x="122" y="1617"/>
                      </a:lnTo>
                      <a:lnTo>
                        <a:pt x="125" y="1607"/>
                      </a:lnTo>
                      <a:lnTo>
                        <a:pt x="126" y="1605"/>
                      </a:lnTo>
                      <a:lnTo>
                        <a:pt x="129" y="1597"/>
                      </a:lnTo>
                      <a:lnTo>
                        <a:pt x="135" y="1585"/>
                      </a:lnTo>
                      <a:lnTo>
                        <a:pt x="143" y="1568"/>
                      </a:lnTo>
                      <a:lnTo>
                        <a:pt x="151" y="1546"/>
                      </a:lnTo>
                      <a:lnTo>
                        <a:pt x="161" y="1518"/>
                      </a:lnTo>
                      <a:lnTo>
                        <a:pt x="173" y="1485"/>
                      </a:lnTo>
                      <a:lnTo>
                        <a:pt x="66" y="1485"/>
                      </a:lnTo>
                      <a:lnTo>
                        <a:pt x="48" y="1483"/>
                      </a:lnTo>
                      <a:lnTo>
                        <a:pt x="33" y="1475"/>
                      </a:lnTo>
                      <a:lnTo>
                        <a:pt x="20" y="1463"/>
                      </a:lnTo>
                      <a:lnTo>
                        <a:pt x="10" y="1449"/>
                      </a:lnTo>
                      <a:lnTo>
                        <a:pt x="3" y="1432"/>
                      </a:lnTo>
                      <a:lnTo>
                        <a:pt x="0" y="1413"/>
                      </a:lnTo>
                      <a:lnTo>
                        <a:pt x="0" y="1393"/>
                      </a:lnTo>
                      <a:lnTo>
                        <a:pt x="5" y="1374"/>
                      </a:lnTo>
                      <a:lnTo>
                        <a:pt x="37" y="1281"/>
                      </a:lnTo>
                      <a:lnTo>
                        <a:pt x="49" y="1256"/>
                      </a:lnTo>
                      <a:lnTo>
                        <a:pt x="65" y="1234"/>
                      </a:lnTo>
                      <a:lnTo>
                        <a:pt x="86" y="1216"/>
                      </a:lnTo>
                      <a:lnTo>
                        <a:pt x="110" y="1201"/>
                      </a:lnTo>
                      <a:lnTo>
                        <a:pt x="135" y="1192"/>
                      </a:lnTo>
                      <a:lnTo>
                        <a:pt x="161" y="1188"/>
                      </a:lnTo>
                      <a:lnTo>
                        <a:pt x="268" y="1188"/>
                      </a:lnTo>
                      <a:lnTo>
                        <a:pt x="285" y="1139"/>
                      </a:lnTo>
                      <a:lnTo>
                        <a:pt x="302" y="1092"/>
                      </a:lnTo>
                      <a:lnTo>
                        <a:pt x="319" y="1046"/>
                      </a:lnTo>
                      <a:lnTo>
                        <a:pt x="335" y="1003"/>
                      </a:lnTo>
                      <a:lnTo>
                        <a:pt x="351" y="961"/>
                      </a:lnTo>
                      <a:lnTo>
                        <a:pt x="366" y="923"/>
                      </a:lnTo>
                      <a:lnTo>
                        <a:pt x="380" y="888"/>
                      </a:lnTo>
                      <a:lnTo>
                        <a:pt x="392" y="857"/>
                      </a:lnTo>
                      <a:lnTo>
                        <a:pt x="404" y="830"/>
                      </a:lnTo>
                      <a:lnTo>
                        <a:pt x="413" y="808"/>
                      </a:lnTo>
                      <a:lnTo>
                        <a:pt x="421" y="790"/>
                      </a:lnTo>
                      <a:lnTo>
                        <a:pt x="427" y="778"/>
                      </a:lnTo>
                      <a:lnTo>
                        <a:pt x="442" y="754"/>
                      </a:lnTo>
                      <a:lnTo>
                        <a:pt x="459" y="733"/>
                      </a:lnTo>
                      <a:lnTo>
                        <a:pt x="480" y="716"/>
                      </a:lnTo>
                      <a:lnTo>
                        <a:pt x="503" y="702"/>
                      </a:lnTo>
                      <a:lnTo>
                        <a:pt x="528" y="689"/>
                      </a:lnTo>
                      <a:lnTo>
                        <a:pt x="553" y="678"/>
                      </a:lnTo>
                      <a:lnTo>
                        <a:pt x="580" y="668"/>
                      </a:lnTo>
                      <a:lnTo>
                        <a:pt x="606" y="659"/>
                      </a:lnTo>
                      <a:lnTo>
                        <a:pt x="633" y="652"/>
                      </a:lnTo>
                      <a:lnTo>
                        <a:pt x="658" y="644"/>
                      </a:lnTo>
                      <a:lnTo>
                        <a:pt x="683" y="636"/>
                      </a:lnTo>
                      <a:lnTo>
                        <a:pt x="684" y="635"/>
                      </a:lnTo>
                      <a:lnTo>
                        <a:pt x="690" y="634"/>
                      </a:lnTo>
                      <a:lnTo>
                        <a:pt x="697" y="632"/>
                      </a:lnTo>
                      <a:lnTo>
                        <a:pt x="709" y="630"/>
                      </a:lnTo>
                      <a:lnTo>
                        <a:pt x="725" y="626"/>
                      </a:lnTo>
                      <a:lnTo>
                        <a:pt x="744" y="623"/>
                      </a:lnTo>
                      <a:lnTo>
                        <a:pt x="768" y="620"/>
                      </a:lnTo>
                      <a:lnTo>
                        <a:pt x="798" y="617"/>
                      </a:lnTo>
                      <a:lnTo>
                        <a:pt x="830" y="613"/>
                      </a:lnTo>
                      <a:lnTo>
                        <a:pt x="869" y="610"/>
                      </a:lnTo>
                      <a:lnTo>
                        <a:pt x="913" y="607"/>
                      </a:lnTo>
                      <a:lnTo>
                        <a:pt x="963" y="604"/>
                      </a:lnTo>
                      <a:lnTo>
                        <a:pt x="1018" y="601"/>
                      </a:lnTo>
                      <a:lnTo>
                        <a:pt x="1080" y="599"/>
                      </a:lnTo>
                      <a:lnTo>
                        <a:pt x="1148" y="598"/>
                      </a:lnTo>
                      <a:lnTo>
                        <a:pt x="1222" y="597"/>
                      </a:lnTo>
                      <a:close/>
                      <a:moveTo>
                        <a:pt x="2264" y="0"/>
                      </a:moveTo>
                      <a:lnTo>
                        <a:pt x="2265" y="0"/>
                      </a:lnTo>
                      <a:lnTo>
                        <a:pt x="2339" y="0"/>
                      </a:lnTo>
                      <a:lnTo>
                        <a:pt x="2407" y="1"/>
                      </a:lnTo>
                      <a:lnTo>
                        <a:pt x="2469" y="4"/>
                      </a:lnTo>
                      <a:lnTo>
                        <a:pt x="2524" y="6"/>
                      </a:lnTo>
                      <a:lnTo>
                        <a:pt x="2573" y="9"/>
                      </a:lnTo>
                      <a:lnTo>
                        <a:pt x="2618" y="12"/>
                      </a:lnTo>
                      <a:lnTo>
                        <a:pt x="2656" y="16"/>
                      </a:lnTo>
                      <a:lnTo>
                        <a:pt x="2690" y="19"/>
                      </a:lnTo>
                      <a:lnTo>
                        <a:pt x="2719" y="23"/>
                      </a:lnTo>
                      <a:lnTo>
                        <a:pt x="2743" y="26"/>
                      </a:lnTo>
                      <a:lnTo>
                        <a:pt x="2763" y="30"/>
                      </a:lnTo>
                      <a:lnTo>
                        <a:pt x="2778" y="32"/>
                      </a:lnTo>
                      <a:lnTo>
                        <a:pt x="2790" y="35"/>
                      </a:lnTo>
                      <a:lnTo>
                        <a:pt x="2797" y="36"/>
                      </a:lnTo>
                      <a:lnTo>
                        <a:pt x="2803" y="37"/>
                      </a:lnTo>
                      <a:lnTo>
                        <a:pt x="2804" y="38"/>
                      </a:lnTo>
                      <a:lnTo>
                        <a:pt x="2826" y="44"/>
                      </a:lnTo>
                      <a:lnTo>
                        <a:pt x="2850" y="50"/>
                      </a:lnTo>
                      <a:lnTo>
                        <a:pt x="2876" y="57"/>
                      </a:lnTo>
                      <a:lnTo>
                        <a:pt x="2902" y="65"/>
                      </a:lnTo>
                      <a:lnTo>
                        <a:pt x="2929" y="74"/>
                      </a:lnTo>
                      <a:lnTo>
                        <a:pt x="2955" y="84"/>
                      </a:lnTo>
                      <a:lnTo>
                        <a:pt x="2980" y="97"/>
                      </a:lnTo>
                      <a:lnTo>
                        <a:pt x="3004" y="113"/>
                      </a:lnTo>
                      <a:lnTo>
                        <a:pt x="3025" y="131"/>
                      </a:lnTo>
                      <a:lnTo>
                        <a:pt x="3042" y="152"/>
                      </a:lnTo>
                      <a:lnTo>
                        <a:pt x="3056" y="176"/>
                      </a:lnTo>
                      <a:lnTo>
                        <a:pt x="3063" y="193"/>
                      </a:lnTo>
                      <a:lnTo>
                        <a:pt x="3073" y="216"/>
                      </a:lnTo>
                      <a:lnTo>
                        <a:pt x="3085" y="244"/>
                      </a:lnTo>
                      <a:lnTo>
                        <a:pt x="3098" y="275"/>
                      </a:lnTo>
                      <a:lnTo>
                        <a:pt x="3112" y="312"/>
                      </a:lnTo>
                      <a:lnTo>
                        <a:pt x="3127" y="352"/>
                      </a:lnTo>
                      <a:lnTo>
                        <a:pt x="3144" y="395"/>
                      </a:lnTo>
                      <a:lnTo>
                        <a:pt x="3162" y="441"/>
                      </a:lnTo>
                      <a:lnTo>
                        <a:pt x="3179" y="489"/>
                      </a:lnTo>
                      <a:lnTo>
                        <a:pt x="3198" y="539"/>
                      </a:lnTo>
                      <a:lnTo>
                        <a:pt x="3216" y="590"/>
                      </a:lnTo>
                      <a:lnTo>
                        <a:pt x="3324" y="590"/>
                      </a:lnTo>
                      <a:lnTo>
                        <a:pt x="3350" y="594"/>
                      </a:lnTo>
                      <a:lnTo>
                        <a:pt x="3375" y="604"/>
                      </a:lnTo>
                      <a:lnTo>
                        <a:pt x="3399" y="618"/>
                      </a:lnTo>
                      <a:lnTo>
                        <a:pt x="3420" y="637"/>
                      </a:lnTo>
                      <a:lnTo>
                        <a:pt x="3437" y="659"/>
                      </a:lnTo>
                      <a:lnTo>
                        <a:pt x="3448" y="683"/>
                      </a:lnTo>
                      <a:lnTo>
                        <a:pt x="3481" y="776"/>
                      </a:lnTo>
                      <a:lnTo>
                        <a:pt x="3485" y="796"/>
                      </a:lnTo>
                      <a:lnTo>
                        <a:pt x="3485" y="815"/>
                      </a:lnTo>
                      <a:lnTo>
                        <a:pt x="3483" y="834"/>
                      </a:lnTo>
                      <a:lnTo>
                        <a:pt x="3475" y="851"/>
                      </a:lnTo>
                      <a:lnTo>
                        <a:pt x="3465" y="866"/>
                      </a:lnTo>
                      <a:lnTo>
                        <a:pt x="3453" y="877"/>
                      </a:lnTo>
                      <a:lnTo>
                        <a:pt x="3437" y="885"/>
                      </a:lnTo>
                      <a:lnTo>
                        <a:pt x="3420" y="887"/>
                      </a:lnTo>
                      <a:lnTo>
                        <a:pt x="3314" y="887"/>
                      </a:lnTo>
                      <a:lnTo>
                        <a:pt x="3326" y="921"/>
                      </a:lnTo>
                      <a:lnTo>
                        <a:pt x="3336" y="948"/>
                      </a:lnTo>
                      <a:lnTo>
                        <a:pt x="3345" y="970"/>
                      </a:lnTo>
                      <a:lnTo>
                        <a:pt x="3352" y="988"/>
                      </a:lnTo>
                      <a:lnTo>
                        <a:pt x="3358" y="1000"/>
                      </a:lnTo>
                      <a:lnTo>
                        <a:pt x="3361" y="1007"/>
                      </a:lnTo>
                      <a:lnTo>
                        <a:pt x="3362" y="1009"/>
                      </a:lnTo>
                      <a:lnTo>
                        <a:pt x="3366" y="1020"/>
                      </a:lnTo>
                      <a:lnTo>
                        <a:pt x="3370" y="1036"/>
                      </a:lnTo>
                      <a:lnTo>
                        <a:pt x="3372" y="1055"/>
                      </a:lnTo>
                      <a:lnTo>
                        <a:pt x="3374" y="1074"/>
                      </a:lnTo>
                      <a:lnTo>
                        <a:pt x="3375" y="1091"/>
                      </a:lnTo>
                      <a:lnTo>
                        <a:pt x="3376" y="1103"/>
                      </a:lnTo>
                      <a:lnTo>
                        <a:pt x="3376" y="1798"/>
                      </a:lnTo>
                      <a:lnTo>
                        <a:pt x="3373" y="1822"/>
                      </a:lnTo>
                      <a:lnTo>
                        <a:pt x="3363" y="1845"/>
                      </a:lnTo>
                      <a:lnTo>
                        <a:pt x="3349" y="1864"/>
                      </a:lnTo>
                      <a:lnTo>
                        <a:pt x="3330" y="1878"/>
                      </a:lnTo>
                      <a:lnTo>
                        <a:pt x="3308" y="1888"/>
                      </a:lnTo>
                      <a:lnTo>
                        <a:pt x="3284" y="1891"/>
                      </a:lnTo>
                      <a:lnTo>
                        <a:pt x="3247" y="1891"/>
                      </a:lnTo>
                      <a:lnTo>
                        <a:pt x="3233" y="1855"/>
                      </a:lnTo>
                      <a:lnTo>
                        <a:pt x="3219" y="1824"/>
                      </a:lnTo>
                      <a:lnTo>
                        <a:pt x="3209" y="1797"/>
                      </a:lnTo>
                      <a:lnTo>
                        <a:pt x="3200" y="1775"/>
                      </a:lnTo>
                      <a:lnTo>
                        <a:pt x="3192" y="1759"/>
                      </a:lnTo>
                      <a:lnTo>
                        <a:pt x="3175" y="1724"/>
                      </a:lnTo>
                      <a:lnTo>
                        <a:pt x="3153" y="1693"/>
                      </a:lnTo>
                      <a:lnTo>
                        <a:pt x="3128" y="1666"/>
                      </a:lnTo>
                      <a:lnTo>
                        <a:pt x="3102" y="1642"/>
                      </a:lnTo>
                      <a:lnTo>
                        <a:pt x="3074" y="1622"/>
                      </a:lnTo>
                      <a:lnTo>
                        <a:pt x="3044" y="1605"/>
                      </a:lnTo>
                      <a:lnTo>
                        <a:pt x="3015" y="1591"/>
                      </a:lnTo>
                      <a:lnTo>
                        <a:pt x="2984" y="1579"/>
                      </a:lnTo>
                      <a:lnTo>
                        <a:pt x="2955" y="1568"/>
                      </a:lnTo>
                      <a:lnTo>
                        <a:pt x="2927" y="1559"/>
                      </a:lnTo>
                      <a:lnTo>
                        <a:pt x="2900" y="1552"/>
                      </a:lnTo>
                      <a:lnTo>
                        <a:pt x="2876" y="1546"/>
                      </a:lnTo>
                      <a:lnTo>
                        <a:pt x="2847" y="1538"/>
                      </a:lnTo>
                      <a:lnTo>
                        <a:pt x="2840" y="1536"/>
                      </a:lnTo>
                      <a:lnTo>
                        <a:pt x="2827" y="1533"/>
                      </a:lnTo>
                      <a:lnTo>
                        <a:pt x="2809" y="1530"/>
                      </a:lnTo>
                      <a:lnTo>
                        <a:pt x="2785" y="1525"/>
                      </a:lnTo>
                      <a:lnTo>
                        <a:pt x="2756" y="1520"/>
                      </a:lnTo>
                      <a:lnTo>
                        <a:pt x="2721" y="1516"/>
                      </a:lnTo>
                      <a:lnTo>
                        <a:pt x="2679" y="1511"/>
                      </a:lnTo>
                      <a:lnTo>
                        <a:pt x="2629" y="1507"/>
                      </a:lnTo>
                      <a:lnTo>
                        <a:pt x="2572" y="1502"/>
                      </a:lnTo>
                      <a:lnTo>
                        <a:pt x="2584" y="1469"/>
                      </a:lnTo>
                      <a:lnTo>
                        <a:pt x="2591" y="1434"/>
                      </a:lnTo>
                      <a:lnTo>
                        <a:pt x="2592" y="1398"/>
                      </a:lnTo>
                      <a:lnTo>
                        <a:pt x="2588" y="1361"/>
                      </a:lnTo>
                      <a:lnTo>
                        <a:pt x="2579" y="1326"/>
                      </a:lnTo>
                      <a:lnTo>
                        <a:pt x="2547" y="1233"/>
                      </a:lnTo>
                      <a:lnTo>
                        <a:pt x="2532" y="1196"/>
                      </a:lnTo>
                      <a:lnTo>
                        <a:pt x="2511" y="1163"/>
                      </a:lnTo>
                      <a:lnTo>
                        <a:pt x="2487" y="1133"/>
                      </a:lnTo>
                      <a:lnTo>
                        <a:pt x="2459" y="1105"/>
                      </a:lnTo>
                      <a:lnTo>
                        <a:pt x="2427" y="1082"/>
                      </a:lnTo>
                      <a:lnTo>
                        <a:pt x="2394" y="1064"/>
                      </a:lnTo>
                      <a:lnTo>
                        <a:pt x="2358" y="1051"/>
                      </a:lnTo>
                      <a:lnTo>
                        <a:pt x="2321" y="1042"/>
                      </a:lnTo>
                      <a:lnTo>
                        <a:pt x="2282" y="1039"/>
                      </a:lnTo>
                      <a:lnTo>
                        <a:pt x="2278" y="1039"/>
                      </a:lnTo>
                      <a:lnTo>
                        <a:pt x="2259" y="985"/>
                      </a:lnTo>
                      <a:lnTo>
                        <a:pt x="2239" y="935"/>
                      </a:lnTo>
                      <a:lnTo>
                        <a:pt x="2222" y="888"/>
                      </a:lnTo>
                      <a:lnTo>
                        <a:pt x="2204" y="846"/>
                      </a:lnTo>
                      <a:lnTo>
                        <a:pt x="2189" y="808"/>
                      </a:lnTo>
                      <a:lnTo>
                        <a:pt x="2176" y="775"/>
                      </a:lnTo>
                      <a:lnTo>
                        <a:pt x="2220" y="776"/>
                      </a:lnTo>
                      <a:lnTo>
                        <a:pt x="2265" y="777"/>
                      </a:lnTo>
                      <a:lnTo>
                        <a:pt x="2362" y="776"/>
                      </a:lnTo>
                      <a:lnTo>
                        <a:pt x="2454" y="773"/>
                      </a:lnTo>
                      <a:lnTo>
                        <a:pt x="2538" y="768"/>
                      </a:lnTo>
                      <a:lnTo>
                        <a:pt x="2617" y="763"/>
                      </a:lnTo>
                      <a:lnTo>
                        <a:pt x="2689" y="756"/>
                      </a:lnTo>
                      <a:lnTo>
                        <a:pt x="2754" y="749"/>
                      </a:lnTo>
                      <a:lnTo>
                        <a:pt x="2814" y="741"/>
                      </a:lnTo>
                      <a:lnTo>
                        <a:pt x="2867" y="733"/>
                      </a:lnTo>
                      <a:lnTo>
                        <a:pt x="2914" y="726"/>
                      </a:lnTo>
                      <a:lnTo>
                        <a:pt x="2954" y="717"/>
                      </a:lnTo>
                      <a:lnTo>
                        <a:pt x="2989" y="710"/>
                      </a:lnTo>
                      <a:lnTo>
                        <a:pt x="3016" y="704"/>
                      </a:lnTo>
                      <a:lnTo>
                        <a:pt x="3038" y="698"/>
                      </a:lnTo>
                      <a:lnTo>
                        <a:pt x="3054" y="694"/>
                      </a:lnTo>
                      <a:lnTo>
                        <a:pt x="3063" y="691"/>
                      </a:lnTo>
                      <a:lnTo>
                        <a:pt x="3066" y="690"/>
                      </a:lnTo>
                      <a:lnTo>
                        <a:pt x="3048" y="622"/>
                      </a:lnTo>
                      <a:lnTo>
                        <a:pt x="3028" y="561"/>
                      </a:lnTo>
                      <a:lnTo>
                        <a:pt x="3008" y="506"/>
                      </a:lnTo>
                      <a:lnTo>
                        <a:pt x="2990" y="458"/>
                      </a:lnTo>
                      <a:lnTo>
                        <a:pt x="2971" y="416"/>
                      </a:lnTo>
                      <a:lnTo>
                        <a:pt x="2955" y="379"/>
                      </a:lnTo>
                      <a:lnTo>
                        <a:pt x="2940" y="347"/>
                      </a:lnTo>
                      <a:lnTo>
                        <a:pt x="2927" y="320"/>
                      </a:lnTo>
                      <a:lnTo>
                        <a:pt x="2916" y="297"/>
                      </a:lnTo>
                      <a:lnTo>
                        <a:pt x="2908" y="278"/>
                      </a:lnTo>
                      <a:lnTo>
                        <a:pt x="2908" y="277"/>
                      </a:lnTo>
                      <a:lnTo>
                        <a:pt x="2907" y="276"/>
                      </a:lnTo>
                      <a:lnTo>
                        <a:pt x="2906" y="273"/>
                      </a:lnTo>
                      <a:lnTo>
                        <a:pt x="2904" y="270"/>
                      </a:lnTo>
                      <a:lnTo>
                        <a:pt x="2900" y="265"/>
                      </a:lnTo>
                      <a:lnTo>
                        <a:pt x="2894" y="260"/>
                      </a:lnTo>
                      <a:lnTo>
                        <a:pt x="2887" y="254"/>
                      </a:lnTo>
                      <a:lnTo>
                        <a:pt x="2877" y="249"/>
                      </a:lnTo>
                      <a:lnTo>
                        <a:pt x="2865" y="242"/>
                      </a:lnTo>
                      <a:lnTo>
                        <a:pt x="2850" y="236"/>
                      </a:lnTo>
                      <a:lnTo>
                        <a:pt x="2832" y="228"/>
                      </a:lnTo>
                      <a:lnTo>
                        <a:pt x="2810" y="222"/>
                      </a:lnTo>
                      <a:lnTo>
                        <a:pt x="2785" y="215"/>
                      </a:lnTo>
                      <a:lnTo>
                        <a:pt x="2756" y="209"/>
                      </a:lnTo>
                      <a:lnTo>
                        <a:pt x="2722" y="202"/>
                      </a:lnTo>
                      <a:lnTo>
                        <a:pt x="2684" y="197"/>
                      </a:lnTo>
                      <a:lnTo>
                        <a:pt x="2642" y="190"/>
                      </a:lnTo>
                      <a:lnTo>
                        <a:pt x="2594" y="186"/>
                      </a:lnTo>
                      <a:lnTo>
                        <a:pt x="2539" y="181"/>
                      </a:lnTo>
                      <a:lnTo>
                        <a:pt x="2481" y="178"/>
                      </a:lnTo>
                      <a:lnTo>
                        <a:pt x="2415" y="175"/>
                      </a:lnTo>
                      <a:lnTo>
                        <a:pt x="2344" y="174"/>
                      </a:lnTo>
                      <a:lnTo>
                        <a:pt x="2265" y="173"/>
                      </a:lnTo>
                      <a:lnTo>
                        <a:pt x="2187" y="174"/>
                      </a:lnTo>
                      <a:lnTo>
                        <a:pt x="2115" y="175"/>
                      </a:lnTo>
                      <a:lnTo>
                        <a:pt x="2050" y="177"/>
                      </a:lnTo>
                      <a:lnTo>
                        <a:pt x="1990" y="180"/>
                      </a:lnTo>
                      <a:lnTo>
                        <a:pt x="1937" y="185"/>
                      </a:lnTo>
                      <a:lnTo>
                        <a:pt x="1889" y="189"/>
                      </a:lnTo>
                      <a:lnTo>
                        <a:pt x="1846" y="194"/>
                      </a:lnTo>
                      <a:lnTo>
                        <a:pt x="1808" y="200"/>
                      </a:lnTo>
                      <a:lnTo>
                        <a:pt x="1775" y="205"/>
                      </a:lnTo>
                      <a:lnTo>
                        <a:pt x="1745" y="212"/>
                      </a:lnTo>
                      <a:lnTo>
                        <a:pt x="1720" y="218"/>
                      </a:lnTo>
                      <a:lnTo>
                        <a:pt x="1698" y="226"/>
                      </a:lnTo>
                      <a:lnTo>
                        <a:pt x="1680" y="233"/>
                      </a:lnTo>
                      <a:lnTo>
                        <a:pt x="1665" y="240"/>
                      </a:lnTo>
                      <a:lnTo>
                        <a:pt x="1652" y="247"/>
                      </a:lnTo>
                      <a:lnTo>
                        <a:pt x="1642" y="254"/>
                      </a:lnTo>
                      <a:lnTo>
                        <a:pt x="1634" y="261"/>
                      </a:lnTo>
                      <a:lnTo>
                        <a:pt x="1628" y="268"/>
                      </a:lnTo>
                      <a:lnTo>
                        <a:pt x="1622" y="274"/>
                      </a:lnTo>
                      <a:lnTo>
                        <a:pt x="1619" y="280"/>
                      </a:lnTo>
                      <a:lnTo>
                        <a:pt x="1617" y="285"/>
                      </a:lnTo>
                      <a:lnTo>
                        <a:pt x="1615" y="289"/>
                      </a:lnTo>
                      <a:lnTo>
                        <a:pt x="1614" y="294"/>
                      </a:lnTo>
                      <a:lnTo>
                        <a:pt x="1607" y="308"/>
                      </a:lnTo>
                      <a:lnTo>
                        <a:pt x="1597" y="326"/>
                      </a:lnTo>
                      <a:lnTo>
                        <a:pt x="1585" y="350"/>
                      </a:lnTo>
                      <a:lnTo>
                        <a:pt x="1570" y="380"/>
                      </a:lnTo>
                      <a:lnTo>
                        <a:pt x="1554" y="415"/>
                      </a:lnTo>
                      <a:lnTo>
                        <a:pt x="1536" y="457"/>
                      </a:lnTo>
                      <a:lnTo>
                        <a:pt x="1497" y="455"/>
                      </a:lnTo>
                      <a:lnTo>
                        <a:pt x="1456" y="453"/>
                      </a:lnTo>
                      <a:lnTo>
                        <a:pt x="1410" y="451"/>
                      </a:lnTo>
                      <a:lnTo>
                        <a:pt x="1361" y="450"/>
                      </a:lnTo>
                      <a:lnTo>
                        <a:pt x="1377" y="406"/>
                      </a:lnTo>
                      <a:lnTo>
                        <a:pt x="1393" y="365"/>
                      </a:lnTo>
                      <a:lnTo>
                        <a:pt x="1408" y="326"/>
                      </a:lnTo>
                      <a:lnTo>
                        <a:pt x="1422" y="292"/>
                      </a:lnTo>
                      <a:lnTo>
                        <a:pt x="1435" y="260"/>
                      </a:lnTo>
                      <a:lnTo>
                        <a:pt x="1446" y="233"/>
                      </a:lnTo>
                      <a:lnTo>
                        <a:pt x="1456" y="211"/>
                      </a:lnTo>
                      <a:lnTo>
                        <a:pt x="1463" y="193"/>
                      </a:lnTo>
                      <a:lnTo>
                        <a:pt x="1469" y="180"/>
                      </a:lnTo>
                      <a:lnTo>
                        <a:pt x="1484" y="157"/>
                      </a:lnTo>
                      <a:lnTo>
                        <a:pt x="1501" y="137"/>
                      </a:lnTo>
                      <a:lnTo>
                        <a:pt x="1522" y="119"/>
                      </a:lnTo>
                      <a:lnTo>
                        <a:pt x="1545" y="104"/>
                      </a:lnTo>
                      <a:lnTo>
                        <a:pt x="1570" y="91"/>
                      </a:lnTo>
                      <a:lnTo>
                        <a:pt x="1596" y="80"/>
                      </a:lnTo>
                      <a:lnTo>
                        <a:pt x="1622" y="70"/>
                      </a:lnTo>
                      <a:lnTo>
                        <a:pt x="1648" y="62"/>
                      </a:lnTo>
                      <a:lnTo>
                        <a:pt x="1676" y="54"/>
                      </a:lnTo>
                      <a:lnTo>
                        <a:pt x="1701" y="46"/>
                      </a:lnTo>
                      <a:lnTo>
                        <a:pt x="1726" y="38"/>
                      </a:lnTo>
                      <a:lnTo>
                        <a:pt x="1727" y="37"/>
                      </a:lnTo>
                      <a:lnTo>
                        <a:pt x="1732" y="36"/>
                      </a:lnTo>
                      <a:lnTo>
                        <a:pt x="1740" y="35"/>
                      </a:lnTo>
                      <a:lnTo>
                        <a:pt x="1752" y="32"/>
                      </a:lnTo>
                      <a:lnTo>
                        <a:pt x="1767" y="30"/>
                      </a:lnTo>
                      <a:lnTo>
                        <a:pt x="1787" y="26"/>
                      </a:lnTo>
                      <a:lnTo>
                        <a:pt x="1810" y="23"/>
                      </a:lnTo>
                      <a:lnTo>
                        <a:pt x="1840" y="19"/>
                      </a:lnTo>
                      <a:lnTo>
                        <a:pt x="1874" y="16"/>
                      </a:lnTo>
                      <a:lnTo>
                        <a:pt x="1912" y="12"/>
                      </a:lnTo>
                      <a:lnTo>
                        <a:pt x="1956" y="9"/>
                      </a:lnTo>
                      <a:lnTo>
                        <a:pt x="2005" y="6"/>
                      </a:lnTo>
                      <a:lnTo>
                        <a:pt x="2061" y="4"/>
                      </a:lnTo>
                      <a:lnTo>
                        <a:pt x="2123" y="1"/>
                      </a:lnTo>
                      <a:lnTo>
                        <a:pt x="2190" y="0"/>
                      </a:lnTo>
                      <a:lnTo>
                        <a:pt x="2264"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74" name="TextBox 73"/>
                <p:cNvSpPr txBox="1"/>
                <p:nvPr/>
              </p:nvSpPr>
              <p:spPr>
                <a:xfrm>
                  <a:off x="241916" y="4117781"/>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健康護理</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Healthcare</a:t>
                  </a:r>
                  <a:endParaRPr lang="en-US" sz="1000" dirty="0">
                    <a:solidFill>
                      <a:srgbClr val="122153"/>
                    </a:solidFill>
                    <a:ea typeface="儷黑 Pro"/>
                    <a:cs typeface="儷黑 Pro"/>
                  </a:endParaRPr>
                </a:p>
              </p:txBody>
            </p:sp>
            <p:sp>
              <p:nvSpPr>
                <p:cNvPr id="75" name="Freeform 30"/>
                <p:cNvSpPr>
                  <a:spLocks noChangeAspect="1"/>
                </p:cNvSpPr>
                <p:nvPr/>
              </p:nvSpPr>
              <p:spPr bwMode="auto">
                <a:xfrm>
                  <a:off x="701867" y="3721981"/>
                  <a:ext cx="399548" cy="457211"/>
                </a:xfrm>
                <a:custGeom>
                  <a:avLst/>
                  <a:gdLst>
                    <a:gd name="T0" fmla="*/ 2201 w 6093"/>
                    <a:gd name="T1" fmla="*/ 76 h 5402"/>
                    <a:gd name="T2" fmla="*/ 2773 w 6093"/>
                    <a:gd name="T3" fmla="*/ 367 h 5402"/>
                    <a:gd name="T4" fmla="*/ 3222 w 6093"/>
                    <a:gd name="T5" fmla="*/ 449 h 5402"/>
                    <a:gd name="T6" fmla="*/ 3768 w 6093"/>
                    <a:gd name="T7" fmla="*/ 119 h 5402"/>
                    <a:gd name="T8" fmla="*/ 4401 w 6093"/>
                    <a:gd name="T9" fmla="*/ 0 h 5402"/>
                    <a:gd name="T10" fmla="*/ 4957 w 6093"/>
                    <a:gd name="T11" fmla="*/ 80 h 5402"/>
                    <a:gd name="T12" fmla="*/ 5493 w 6093"/>
                    <a:gd name="T13" fmla="*/ 315 h 5402"/>
                    <a:gd name="T14" fmla="*/ 5873 w 6093"/>
                    <a:gd name="T15" fmla="*/ 706 h 5402"/>
                    <a:gd name="T16" fmla="*/ 6073 w 6093"/>
                    <a:gd name="T17" fmla="*/ 1273 h 5402"/>
                    <a:gd name="T18" fmla="*/ 6056 w 6093"/>
                    <a:gd name="T19" fmla="*/ 1981 h 5402"/>
                    <a:gd name="T20" fmla="*/ 5836 w 6093"/>
                    <a:gd name="T21" fmla="*/ 2564 h 5402"/>
                    <a:gd name="T22" fmla="*/ 5408 w 6093"/>
                    <a:gd name="T23" fmla="*/ 3177 h 5402"/>
                    <a:gd name="T24" fmla="*/ 4855 w 6093"/>
                    <a:gd name="T25" fmla="*/ 3794 h 5402"/>
                    <a:gd name="T26" fmla="*/ 4253 w 6093"/>
                    <a:gd name="T27" fmla="*/ 4385 h 5402"/>
                    <a:gd name="T28" fmla="*/ 3763 w 6093"/>
                    <a:gd name="T29" fmla="*/ 4852 h 5402"/>
                    <a:gd name="T30" fmla="*/ 3413 w 6093"/>
                    <a:gd name="T31" fmla="*/ 5202 h 5402"/>
                    <a:gd name="T32" fmla="*/ 3328 w 6093"/>
                    <a:gd name="T33" fmla="*/ 5284 h 5402"/>
                    <a:gd name="T34" fmla="*/ 3147 w 6093"/>
                    <a:gd name="T35" fmla="*/ 5387 h 5402"/>
                    <a:gd name="T36" fmla="*/ 2928 w 6093"/>
                    <a:gd name="T37" fmla="*/ 5373 h 5402"/>
                    <a:gd name="T38" fmla="*/ 2760 w 6093"/>
                    <a:gd name="T39" fmla="*/ 5263 h 5402"/>
                    <a:gd name="T40" fmla="*/ 2643 w 6093"/>
                    <a:gd name="T41" fmla="*/ 5145 h 5402"/>
                    <a:gd name="T42" fmla="*/ 2290 w 6093"/>
                    <a:gd name="T43" fmla="*/ 4800 h 5402"/>
                    <a:gd name="T44" fmla="*/ 1723 w 6093"/>
                    <a:gd name="T45" fmla="*/ 4263 h 5402"/>
                    <a:gd name="T46" fmla="*/ 803 w 6093"/>
                    <a:gd name="T47" fmla="*/ 3314 h 5402"/>
                    <a:gd name="T48" fmla="*/ 1520 w 6093"/>
                    <a:gd name="T49" fmla="*/ 3083 h 5402"/>
                    <a:gd name="T50" fmla="*/ 1629 w 6093"/>
                    <a:gd name="T51" fmla="*/ 2896 h 5402"/>
                    <a:gd name="T52" fmla="*/ 2282 w 6093"/>
                    <a:gd name="T53" fmla="*/ 4267 h 5402"/>
                    <a:gd name="T54" fmla="*/ 2447 w 6093"/>
                    <a:gd name="T55" fmla="*/ 4324 h 5402"/>
                    <a:gd name="T56" fmla="*/ 2632 w 6093"/>
                    <a:gd name="T57" fmla="*/ 4224 h 5402"/>
                    <a:gd name="T58" fmla="*/ 3191 w 6093"/>
                    <a:gd name="T59" fmla="*/ 3348 h 5402"/>
                    <a:gd name="T60" fmla="*/ 3371 w 6093"/>
                    <a:gd name="T61" fmla="*/ 3479 h 5402"/>
                    <a:gd name="T62" fmla="*/ 3580 w 6093"/>
                    <a:gd name="T63" fmla="*/ 3405 h 5402"/>
                    <a:gd name="T64" fmla="*/ 4152 w 6093"/>
                    <a:gd name="T65" fmla="*/ 2924 h 5402"/>
                    <a:gd name="T66" fmla="*/ 4870 w 6093"/>
                    <a:gd name="T67" fmla="*/ 2920 h 5402"/>
                    <a:gd name="T68" fmla="*/ 5010 w 6093"/>
                    <a:gd name="T69" fmla="*/ 2749 h 5402"/>
                    <a:gd name="T70" fmla="*/ 4946 w 6093"/>
                    <a:gd name="T71" fmla="*/ 2533 h 5402"/>
                    <a:gd name="T72" fmla="*/ 4329 w 6093"/>
                    <a:gd name="T73" fmla="*/ 2462 h 5402"/>
                    <a:gd name="T74" fmla="*/ 3926 w 6093"/>
                    <a:gd name="T75" fmla="*/ 2168 h 5402"/>
                    <a:gd name="T76" fmla="*/ 3739 w 6093"/>
                    <a:gd name="T77" fmla="*/ 2249 h 5402"/>
                    <a:gd name="T78" fmla="*/ 3211 w 6093"/>
                    <a:gd name="T79" fmla="*/ 1632 h 5402"/>
                    <a:gd name="T80" fmla="*/ 3021 w 6093"/>
                    <a:gd name="T81" fmla="*/ 1536 h 5402"/>
                    <a:gd name="T82" fmla="*/ 2856 w 6093"/>
                    <a:gd name="T83" fmla="*/ 1601 h 5402"/>
                    <a:gd name="T84" fmla="*/ 1723 w 6093"/>
                    <a:gd name="T85" fmla="*/ 1136 h 5402"/>
                    <a:gd name="T86" fmla="*/ 1560 w 6093"/>
                    <a:gd name="T87" fmla="*/ 980 h 5402"/>
                    <a:gd name="T88" fmla="*/ 1338 w 6093"/>
                    <a:gd name="T89" fmla="*/ 1030 h 5402"/>
                    <a:gd name="T90" fmla="*/ 1168 w 6093"/>
                    <a:gd name="T91" fmla="*/ 2642 h 5402"/>
                    <a:gd name="T92" fmla="*/ 91 w 6093"/>
                    <a:gd name="T93" fmla="*/ 2196 h 5402"/>
                    <a:gd name="T94" fmla="*/ 0 w 6093"/>
                    <a:gd name="T95" fmla="*/ 1540 h 5402"/>
                    <a:gd name="T96" fmla="*/ 115 w 6093"/>
                    <a:gd name="T97" fmla="*/ 916 h 5402"/>
                    <a:gd name="T98" fmla="*/ 429 w 6093"/>
                    <a:gd name="T99" fmla="*/ 451 h 5402"/>
                    <a:gd name="T100" fmla="*/ 901 w 6093"/>
                    <a:gd name="T101" fmla="*/ 156 h 5402"/>
                    <a:gd name="T102" fmla="*/ 1542 w 6093"/>
                    <a:gd name="T103" fmla="*/ 8 h 5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3" h="5402">
                      <a:moveTo>
                        <a:pt x="1692" y="0"/>
                      </a:moveTo>
                      <a:lnTo>
                        <a:pt x="1821" y="4"/>
                      </a:lnTo>
                      <a:lnTo>
                        <a:pt x="1949" y="19"/>
                      </a:lnTo>
                      <a:lnTo>
                        <a:pt x="2077" y="43"/>
                      </a:lnTo>
                      <a:lnTo>
                        <a:pt x="2201" y="76"/>
                      </a:lnTo>
                      <a:lnTo>
                        <a:pt x="2323" y="119"/>
                      </a:lnTo>
                      <a:lnTo>
                        <a:pt x="2443" y="169"/>
                      </a:lnTo>
                      <a:lnTo>
                        <a:pt x="2558" y="228"/>
                      </a:lnTo>
                      <a:lnTo>
                        <a:pt x="2667" y="295"/>
                      </a:lnTo>
                      <a:lnTo>
                        <a:pt x="2773" y="367"/>
                      </a:lnTo>
                      <a:lnTo>
                        <a:pt x="2871" y="449"/>
                      </a:lnTo>
                      <a:lnTo>
                        <a:pt x="2961" y="536"/>
                      </a:lnTo>
                      <a:lnTo>
                        <a:pt x="3047" y="630"/>
                      </a:lnTo>
                      <a:lnTo>
                        <a:pt x="3130" y="536"/>
                      </a:lnTo>
                      <a:lnTo>
                        <a:pt x="3222" y="449"/>
                      </a:lnTo>
                      <a:lnTo>
                        <a:pt x="3321" y="367"/>
                      </a:lnTo>
                      <a:lnTo>
                        <a:pt x="3426" y="295"/>
                      </a:lnTo>
                      <a:lnTo>
                        <a:pt x="3535" y="228"/>
                      </a:lnTo>
                      <a:lnTo>
                        <a:pt x="3650" y="169"/>
                      </a:lnTo>
                      <a:lnTo>
                        <a:pt x="3768" y="119"/>
                      </a:lnTo>
                      <a:lnTo>
                        <a:pt x="3891" y="76"/>
                      </a:lnTo>
                      <a:lnTo>
                        <a:pt x="4016" y="43"/>
                      </a:lnTo>
                      <a:lnTo>
                        <a:pt x="4144" y="19"/>
                      </a:lnTo>
                      <a:lnTo>
                        <a:pt x="4272" y="4"/>
                      </a:lnTo>
                      <a:lnTo>
                        <a:pt x="4401" y="0"/>
                      </a:lnTo>
                      <a:lnTo>
                        <a:pt x="4477" y="2"/>
                      </a:lnTo>
                      <a:lnTo>
                        <a:pt x="4550" y="8"/>
                      </a:lnTo>
                      <a:lnTo>
                        <a:pt x="4692" y="26"/>
                      </a:lnTo>
                      <a:lnTo>
                        <a:pt x="4827" y="50"/>
                      </a:lnTo>
                      <a:lnTo>
                        <a:pt x="4957" y="80"/>
                      </a:lnTo>
                      <a:lnTo>
                        <a:pt x="5077" y="115"/>
                      </a:lnTo>
                      <a:lnTo>
                        <a:pt x="5192" y="156"/>
                      </a:lnTo>
                      <a:lnTo>
                        <a:pt x="5299" y="204"/>
                      </a:lnTo>
                      <a:lnTo>
                        <a:pt x="5401" y="256"/>
                      </a:lnTo>
                      <a:lnTo>
                        <a:pt x="5493" y="315"/>
                      </a:lnTo>
                      <a:lnTo>
                        <a:pt x="5582" y="380"/>
                      </a:lnTo>
                      <a:lnTo>
                        <a:pt x="5664" y="451"/>
                      </a:lnTo>
                      <a:lnTo>
                        <a:pt x="5738" y="528"/>
                      </a:lnTo>
                      <a:lnTo>
                        <a:pt x="5806" y="610"/>
                      </a:lnTo>
                      <a:lnTo>
                        <a:pt x="5873" y="706"/>
                      </a:lnTo>
                      <a:lnTo>
                        <a:pt x="5930" y="808"/>
                      </a:lnTo>
                      <a:lnTo>
                        <a:pt x="5978" y="916"/>
                      </a:lnTo>
                      <a:lnTo>
                        <a:pt x="6019" y="1029"/>
                      </a:lnTo>
                      <a:lnTo>
                        <a:pt x="6051" y="1147"/>
                      </a:lnTo>
                      <a:lnTo>
                        <a:pt x="6073" y="1273"/>
                      </a:lnTo>
                      <a:lnTo>
                        <a:pt x="6088" y="1403"/>
                      </a:lnTo>
                      <a:lnTo>
                        <a:pt x="6093" y="1540"/>
                      </a:lnTo>
                      <a:lnTo>
                        <a:pt x="6089" y="1681"/>
                      </a:lnTo>
                      <a:lnTo>
                        <a:pt x="6077" y="1827"/>
                      </a:lnTo>
                      <a:lnTo>
                        <a:pt x="6056" y="1981"/>
                      </a:lnTo>
                      <a:lnTo>
                        <a:pt x="6032" y="2094"/>
                      </a:lnTo>
                      <a:lnTo>
                        <a:pt x="5997" y="2209"/>
                      </a:lnTo>
                      <a:lnTo>
                        <a:pt x="5953" y="2325"/>
                      </a:lnTo>
                      <a:lnTo>
                        <a:pt x="5899" y="2444"/>
                      </a:lnTo>
                      <a:lnTo>
                        <a:pt x="5836" y="2564"/>
                      </a:lnTo>
                      <a:lnTo>
                        <a:pt x="5764" y="2685"/>
                      </a:lnTo>
                      <a:lnTo>
                        <a:pt x="5684" y="2807"/>
                      </a:lnTo>
                      <a:lnTo>
                        <a:pt x="5599" y="2931"/>
                      </a:lnTo>
                      <a:lnTo>
                        <a:pt x="5506" y="3053"/>
                      </a:lnTo>
                      <a:lnTo>
                        <a:pt x="5408" y="3177"/>
                      </a:lnTo>
                      <a:lnTo>
                        <a:pt x="5305" y="3301"/>
                      </a:lnTo>
                      <a:lnTo>
                        <a:pt x="5197" y="3426"/>
                      </a:lnTo>
                      <a:lnTo>
                        <a:pt x="5086" y="3548"/>
                      </a:lnTo>
                      <a:lnTo>
                        <a:pt x="4972" y="3672"/>
                      </a:lnTo>
                      <a:lnTo>
                        <a:pt x="4855" y="3794"/>
                      </a:lnTo>
                      <a:lnTo>
                        <a:pt x="4735" y="3915"/>
                      </a:lnTo>
                      <a:lnTo>
                        <a:pt x="4614" y="4035"/>
                      </a:lnTo>
                      <a:lnTo>
                        <a:pt x="4494" y="4154"/>
                      </a:lnTo>
                      <a:lnTo>
                        <a:pt x="4374" y="4270"/>
                      </a:lnTo>
                      <a:lnTo>
                        <a:pt x="4253" y="4385"/>
                      </a:lnTo>
                      <a:lnTo>
                        <a:pt x="4135" y="4500"/>
                      </a:lnTo>
                      <a:lnTo>
                        <a:pt x="4018" y="4611"/>
                      </a:lnTo>
                      <a:lnTo>
                        <a:pt x="3931" y="4691"/>
                      </a:lnTo>
                      <a:lnTo>
                        <a:pt x="3846" y="4772"/>
                      </a:lnTo>
                      <a:lnTo>
                        <a:pt x="3763" y="4852"/>
                      </a:lnTo>
                      <a:lnTo>
                        <a:pt x="3683" y="4930"/>
                      </a:lnTo>
                      <a:lnTo>
                        <a:pt x="3607" y="5004"/>
                      </a:lnTo>
                      <a:lnTo>
                        <a:pt x="3537" y="5074"/>
                      </a:lnTo>
                      <a:lnTo>
                        <a:pt x="3470" y="5141"/>
                      </a:lnTo>
                      <a:lnTo>
                        <a:pt x="3413" y="5202"/>
                      </a:lnTo>
                      <a:lnTo>
                        <a:pt x="3408" y="5210"/>
                      </a:lnTo>
                      <a:lnTo>
                        <a:pt x="3395" y="5222"/>
                      </a:lnTo>
                      <a:lnTo>
                        <a:pt x="3378" y="5241"/>
                      </a:lnTo>
                      <a:lnTo>
                        <a:pt x="3356" y="5261"/>
                      </a:lnTo>
                      <a:lnTo>
                        <a:pt x="3328" y="5284"/>
                      </a:lnTo>
                      <a:lnTo>
                        <a:pt x="3298" y="5308"/>
                      </a:lnTo>
                      <a:lnTo>
                        <a:pt x="3265" y="5332"/>
                      </a:lnTo>
                      <a:lnTo>
                        <a:pt x="3228" y="5354"/>
                      </a:lnTo>
                      <a:lnTo>
                        <a:pt x="3187" y="5373"/>
                      </a:lnTo>
                      <a:lnTo>
                        <a:pt x="3147" y="5387"/>
                      </a:lnTo>
                      <a:lnTo>
                        <a:pt x="3104" y="5398"/>
                      </a:lnTo>
                      <a:lnTo>
                        <a:pt x="3058" y="5402"/>
                      </a:lnTo>
                      <a:lnTo>
                        <a:pt x="3013" y="5398"/>
                      </a:lnTo>
                      <a:lnTo>
                        <a:pt x="2971" y="5387"/>
                      </a:lnTo>
                      <a:lnTo>
                        <a:pt x="2928" y="5373"/>
                      </a:lnTo>
                      <a:lnTo>
                        <a:pt x="2889" y="5354"/>
                      </a:lnTo>
                      <a:lnTo>
                        <a:pt x="2852" y="5332"/>
                      </a:lnTo>
                      <a:lnTo>
                        <a:pt x="2817" y="5310"/>
                      </a:lnTo>
                      <a:lnTo>
                        <a:pt x="2786" y="5285"/>
                      </a:lnTo>
                      <a:lnTo>
                        <a:pt x="2760" y="5263"/>
                      </a:lnTo>
                      <a:lnTo>
                        <a:pt x="2736" y="5241"/>
                      </a:lnTo>
                      <a:lnTo>
                        <a:pt x="2717" y="5224"/>
                      </a:lnTo>
                      <a:lnTo>
                        <a:pt x="2704" y="5210"/>
                      </a:lnTo>
                      <a:lnTo>
                        <a:pt x="2697" y="5202"/>
                      </a:lnTo>
                      <a:lnTo>
                        <a:pt x="2643" y="5145"/>
                      </a:lnTo>
                      <a:lnTo>
                        <a:pt x="2584" y="5084"/>
                      </a:lnTo>
                      <a:lnTo>
                        <a:pt x="2517" y="5019"/>
                      </a:lnTo>
                      <a:lnTo>
                        <a:pt x="2447" y="4950"/>
                      </a:lnTo>
                      <a:lnTo>
                        <a:pt x="2371" y="4876"/>
                      </a:lnTo>
                      <a:lnTo>
                        <a:pt x="2290" y="4800"/>
                      </a:lnTo>
                      <a:lnTo>
                        <a:pt x="2204" y="4720"/>
                      </a:lnTo>
                      <a:lnTo>
                        <a:pt x="2117" y="4637"/>
                      </a:lnTo>
                      <a:lnTo>
                        <a:pt x="2097" y="4619"/>
                      </a:lnTo>
                      <a:lnTo>
                        <a:pt x="1912" y="4444"/>
                      </a:lnTo>
                      <a:lnTo>
                        <a:pt x="1723" y="4263"/>
                      </a:lnTo>
                      <a:lnTo>
                        <a:pt x="1533" y="4080"/>
                      </a:lnTo>
                      <a:lnTo>
                        <a:pt x="1342" y="3891"/>
                      </a:lnTo>
                      <a:lnTo>
                        <a:pt x="1155" y="3700"/>
                      </a:lnTo>
                      <a:lnTo>
                        <a:pt x="975" y="3507"/>
                      </a:lnTo>
                      <a:lnTo>
                        <a:pt x="803" y="3314"/>
                      </a:lnTo>
                      <a:lnTo>
                        <a:pt x="642" y="3120"/>
                      </a:lnTo>
                      <a:lnTo>
                        <a:pt x="1390" y="3120"/>
                      </a:lnTo>
                      <a:lnTo>
                        <a:pt x="1436" y="3114"/>
                      </a:lnTo>
                      <a:lnTo>
                        <a:pt x="1481" y="3103"/>
                      </a:lnTo>
                      <a:lnTo>
                        <a:pt x="1520" y="3083"/>
                      </a:lnTo>
                      <a:lnTo>
                        <a:pt x="1555" y="3055"/>
                      </a:lnTo>
                      <a:lnTo>
                        <a:pt x="1583" y="3022"/>
                      </a:lnTo>
                      <a:lnTo>
                        <a:pt x="1607" y="2985"/>
                      </a:lnTo>
                      <a:lnTo>
                        <a:pt x="1621" y="2942"/>
                      </a:lnTo>
                      <a:lnTo>
                        <a:pt x="1629" y="2896"/>
                      </a:lnTo>
                      <a:lnTo>
                        <a:pt x="1657" y="2464"/>
                      </a:lnTo>
                      <a:lnTo>
                        <a:pt x="2212" y="4159"/>
                      </a:lnTo>
                      <a:lnTo>
                        <a:pt x="2228" y="4200"/>
                      </a:lnTo>
                      <a:lnTo>
                        <a:pt x="2253" y="4235"/>
                      </a:lnTo>
                      <a:lnTo>
                        <a:pt x="2282" y="4267"/>
                      </a:lnTo>
                      <a:lnTo>
                        <a:pt x="2315" y="4291"/>
                      </a:lnTo>
                      <a:lnTo>
                        <a:pt x="2354" y="4309"/>
                      </a:lnTo>
                      <a:lnTo>
                        <a:pt x="2395" y="4320"/>
                      </a:lnTo>
                      <a:lnTo>
                        <a:pt x="2438" y="4324"/>
                      </a:lnTo>
                      <a:lnTo>
                        <a:pt x="2447" y="4324"/>
                      </a:lnTo>
                      <a:lnTo>
                        <a:pt x="2491" y="4318"/>
                      </a:lnTo>
                      <a:lnTo>
                        <a:pt x="2532" y="4306"/>
                      </a:lnTo>
                      <a:lnTo>
                        <a:pt x="2571" y="4283"/>
                      </a:lnTo>
                      <a:lnTo>
                        <a:pt x="2604" y="4257"/>
                      </a:lnTo>
                      <a:lnTo>
                        <a:pt x="2632" y="4224"/>
                      </a:lnTo>
                      <a:lnTo>
                        <a:pt x="2654" y="4187"/>
                      </a:lnTo>
                      <a:lnTo>
                        <a:pt x="2669" y="4144"/>
                      </a:lnTo>
                      <a:lnTo>
                        <a:pt x="3024" y="2733"/>
                      </a:lnTo>
                      <a:lnTo>
                        <a:pt x="3174" y="3303"/>
                      </a:lnTo>
                      <a:lnTo>
                        <a:pt x="3191" y="3348"/>
                      </a:lnTo>
                      <a:lnTo>
                        <a:pt x="3215" y="3387"/>
                      </a:lnTo>
                      <a:lnTo>
                        <a:pt x="3246" y="3420"/>
                      </a:lnTo>
                      <a:lnTo>
                        <a:pt x="3284" y="3448"/>
                      </a:lnTo>
                      <a:lnTo>
                        <a:pt x="3324" y="3466"/>
                      </a:lnTo>
                      <a:lnTo>
                        <a:pt x="3371" y="3479"/>
                      </a:lnTo>
                      <a:lnTo>
                        <a:pt x="3417" y="3481"/>
                      </a:lnTo>
                      <a:lnTo>
                        <a:pt x="3463" y="3474"/>
                      </a:lnTo>
                      <a:lnTo>
                        <a:pt x="3506" y="3459"/>
                      </a:lnTo>
                      <a:lnTo>
                        <a:pt x="3544" y="3435"/>
                      </a:lnTo>
                      <a:lnTo>
                        <a:pt x="3580" y="3405"/>
                      </a:lnTo>
                      <a:lnTo>
                        <a:pt x="3607" y="3366"/>
                      </a:lnTo>
                      <a:lnTo>
                        <a:pt x="3968" y="2779"/>
                      </a:lnTo>
                      <a:lnTo>
                        <a:pt x="4076" y="2877"/>
                      </a:lnTo>
                      <a:lnTo>
                        <a:pt x="4111" y="2903"/>
                      </a:lnTo>
                      <a:lnTo>
                        <a:pt x="4152" y="2924"/>
                      </a:lnTo>
                      <a:lnTo>
                        <a:pt x="4192" y="2935"/>
                      </a:lnTo>
                      <a:lnTo>
                        <a:pt x="4237" y="2938"/>
                      </a:lnTo>
                      <a:lnTo>
                        <a:pt x="4777" y="2938"/>
                      </a:lnTo>
                      <a:lnTo>
                        <a:pt x="4825" y="2935"/>
                      </a:lnTo>
                      <a:lnTo>
                        <a:pt x="4870" y="2920"/>
                      </a:lnTo>
                      <a:lnTo>
                        <a:pt x="4910" y="2898"/>
                      </a:lnTo>
                      <a:lnTo>
                        <a:pt x="4946" y="2870"/>
                      </a:lnTo>
                      <a:lnTo>
                        <a:pt x="4975" y="2835"/>
                      </a:lnTo>
                      <a:lnTo>
                        <a:pt x="4997" y="2794"/>
                      </a:lnTo>
                      <a:lnTo>
                        <a:pt x="5010" y="2749"/>
                      </a:lnTo>
                      <a:lnTo>
                        <a:pt x="5016" y="2701"/>
                      </a:lnTo>
                      <a:lnTo>
                        <a:pt x="5010" y="2653"/>
                      </a:lnTo>
                      <a:lnTo>
                        <a:pt x="4997" y="2607"/>
                      </a:lnTo>
                      <a:lnTo>
                        <a:pt x="4975" y="2568"/>
                      </a:lnTo>
                      <a:lnTo>
                        <a:pt x="4946" y="2533"/>
                      </a:lnTo>
                      <a:lnTo>
                        <a:pt x="4910" y="2503"/>
                      </a:lnTo>
                      <a:lnTo>
                        <a:pt x="4870" y="2481"/>
                      </a:lnTo>
                      <a:lnTo>
                        <a:pt x="4825" y="2466"/>
                      </a:lnTo>
                      <a:lnTo>
                        <a:pt x="4777" y="2462"/>
                      </a:lnTo>
                      <a:lnTo>
                        <a:pt x="4329" y="2462"/>
                      </a:lnTo>
                      <a:lnTo>
                        <a:pt x="4078" y="2231"/>
                      </a:lnTo>
                      <a:lnTo>
                        <a:pt x="4044" y="2205"/>
                      </a:lnTo>
                      <a:lnTo>
                        <a:pt x="4007" y="2186"/>
                      </a:lnTo>
                      <a:lnTo>
                        <a:pt x="3968" y="2173"/>
                      </a:lnTo>
                      <a:lnTo>
                        <a:pt x="3926" y="2168"/>
                      </a:lnTo>
                      <a:lnTo>
                        <a:pt x="3883" y="2171"/>
                      </a:lnTo>
                      <a:lnTo>
                        <a:pt x="3842" y="2181"/>
                      </a:lnTo>
                      <a:lnTo>
                        <a:pt x="3804" y="2197"/>
                      </a:lnTo>
                      <a:lnTo>
                        <a:pt x="3770" y="2220"/>
                      </a:lnTo>
                      <a:lnTo>
                        <a:pt x="3739" y="2249"/>
                      </a:lnTo>
                      <a:lnTo>
                        <a:pt x="3715" y="2283"/>
                      </a:lnTo>
                      <a:lnTo>
                        <a:pt x="3495" y="2642"/>
                      </a:lnTo>
                      <a:lnTo>
                        <a:pt x="3250" y="1714"/>
                      </a:lnTo>
                      <a:lnTo>
                        <a:pt x="3235" y="1671"/>
                      </a:lnTo>
                      <a:lnTo>
                        <a:pt x="3211" y="1632"/>
                      </a:lnTo>
                      <a:lnTo>
                        <a:pt x="3184" y="1601"/>
                      </a:lnTo>
                      <a:lnTo>
                        <a:pt x="3148" y="1573"/>
                      </a:lnTo>
                      <a:lnTo>
                        <a:pt x="3108" y="1553"/>
                      </a:lnTo>
                      <a:lnTo>
                        <a:pt x="3065" y="1540"/>
                      </a:lnTo>
                      <a:lnTo>
                        <a:pt x="3021" y="1536"/>
                      </a:lnTo>
                      <a:lnTo>
                        <a:pt x="3019" y="1536"/>
                      </a:lnTo>
                      <a:lnTo>
                        <a:pt x="2974" y="1542"/>
                      </a:lnTo>
                      <a:lnTo>
                        <a:pt x="2930" y="1555"/>
                      </a:lnTo>
                      <a:lnTo>
                        <a:pt x="2891" y="1575"/>
                      </a:lnTo>
                      <a:lnTo>
                        <a:pt x="2856" y="1601"/>
                      </a:lnTo>
                      <a:lnTo>
                        <a:pt x="2828" y="1634"/>
                      </a:lnTo>
                      <a:lnTo>
                        <a:pt x="2804" y="1673"/>
                      </a:lnTo>
                      <a:lnTo>
                        <a:pt x="2789" y="1716"/>
                      </a:lnTo>
                      <a:lnTo>
                        <a:pt x="2408" y="3229"/>
                      </a:lnTo>
                      <a:lnTo>
                        <a:pt x="1723" y="1136"/>
                      </a:lnTo>
                      <a:lnTo>
                        <a:pt x="1703" y="1092"/>
                      </a:lnTo>
                      <a:lnTo>
                        <a:pt x="1675" y="1054"/>
                      </a:lnTo>
                      <a:lnTo>
                        <a:pt x="1642" y="1023"/>
                      </a:lnTo>
                      <a:lnTo>
                        <a:pt x="1603" y="997"/>
                      </a:lnTo>
                      <a:lnTo>
                        <a:pt x="1560" y="980"/>
                      </a:lnTo>
                      <a:lnTo>
                        <a:pt x="1514" y="973"/>
                      </a:lnTo>
                      <a:lnTo>
                        <a:pt x="1466" y="973"/>
                      </a:lnTo>
                      <a:lnTo>
                        <a:pt x="1420" y="984"/>
                      </a:lnTo>
                      <a:lnTo>
                        <a:pt x="1377" y="1004"/>
                      </a:lnTo>
                      <a:lnTo>
                        <a:pt x="1338" y="1030"/>
                      </a:lnTo>
                      <a:lnTo>
                        <a:pt x="1307" y="1066"/>
                      </a:lnTo>
                      <a:lnTo>
                        <a:pt x="1283" y="1104"/>
                      </a:lnTo>
                      <a:lnTo>
                        <a:pt x="1266" y="1149"/>
                      </a:lnTo>
                      <a:lnTo>
                        <a:pt x="1259" y="1195"/>
                      </a:lnTo>
                      <a:lnTo>
                        <a:pt x="1168" y="2642"/>
                      </a:lnTo>
                      <a:lnTo>
                        <a:pt x="304" y="2642"/>
                      </a:lnTo>
                      <a:lnTo>
                        <a:pt x="239" y="2529"/>
                      </a:lnTo>
                      <a:lnTo>
                        <a:pt x="181" y="2416"/>
                      </a:lnTo>
                      <a:lnTo>
                        <a:pt x="131" y="2305"/>
                      </a:lnTo>
                      <a:lnTo>
                        <a:pt x="91" y="2196"/>
                      </a:lnTo>
                      <a:lnTo>
                        <a:pt x="59" y="2086"/>
                      </a:lnTo>
                      <a:lnTo>
                        <a:pt x="37" y="1981"/>
                      </a:lnTo>
                      <a:lnTo>
                        <a:pt x="15" y="1827"/>
                      </a:lnTo>
                      <a:lnTo>
                        <a:pt x="4" y="1681"/>
                      </a:lnTo>
                      <a:lnTo>
                        <a:pt x="0" y="1540"/>
                      </a:lnTo>
                      <a:lnTo>
                        <a:pt x="6" y="1403"/>
                      </a:lnTo>
                      <a:lnTo>
                        <a:pt x="20" y="1273"/>
                      </a:lnTo>
                      <a:lnTo>
                        <a:pt x="43" y="1147"/>
                      </a:lnTo>
                      <a:lnTo>
                        <a:pt x="74" y="1029"/>
                      </a:lnTo>
                      <a:lnTo>
                        <a:pt x="115" y="916"/>
                      </a:lnTo>
                      <a:lnTo>
                        <a:pt x="163" y="808"/>
                      </a:lnTo>
                      <a:lnTo>
                        <a:pt x="220" y="706"/>
                      </a:lnTo>
                      <a:lnTo>
                        <a:pt x="287" y="610"/>
                      </a:lnTo>
                      <a:lnTo>
                        <a:pt x="355" y="528"/>
                      </a:lnTo>
                      <a:lnTo>
                        <a:pt x="429" y="451"/>
                      </a:lnTo>
                      <a:lnTo>
                        <a:pt x="511" y="380"/>
                      </a:lnTo>
                      <a:lnTo>
                        <a:pt x="598" y="315"/>
                      </a:lnTo>
                      <a:lnTo>
                        <a:pt x="692" y="256"/>
                      </a:lnTo>
                      <a:lnTo>
                        <a:pt x="794" y="204"/>
                      </a:lnTo>
                      <a:lnTo>
                        <a:pt x="901" y="156"/>
                      </a:lnTo>
                      <a:lnTo>
                        <a:pt x="1016" y="115"/>
                      </a:lnTo>
                      <a:lnTo>
                        <a:pt x="1136" y="80"/>
                      </a:lnTo>
                      <a:lnTo>
                        <a:pt x="1264" y="50"/>
                      </a:lnTo>
                      <a:lnTo>
                        <a:pt x="1399" y="26"/>
                      </a:lnTo>
                      <a:lnTo>
                        <a:pt x="1542" y="8"/>
                      </a:lnTo>
                      <a:lnTo>
                        <a:pt x="1616" y="2"/>
                      </a:lnTo>
                      <a:lnTo>
                        <a:pt x="1692"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84" name="TextBox 83"/>
                <p:cNvSpPr txBox="1"/>
                <p:nvPr/>
              </p:nvSpPr>
              <p:spPr>
                <a:xfrm>
                  <a:off x="342128" y="2950727"/>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娛樂</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Entertainment</a:t>
                  </a:r>
                  <a:endParaRPr lang="en-US" sz="1000" dirty="0">
                    <a:solidFill>
                      <a:srgbClr val="122153"/>
                    </a:solidFill>
                    <a:ea typeface="儷黑 Pro"/>
                    <a:cs typeface="儷黑 Pro"/>
                  </a:endParaRPr>
                </a:p>
              </p:txBody>
            </p:sp>
            <p:sp>
              <p:nvSpPr>
                <p:cNvPr id="85" name="Freeform 51"/>
                <p:cNvSpPr>
                  <a:spLocks noChangeAspect="1" noEditPoints="1"/>
                </p:cNvSpPr>
                <p:nvPr/>
              </p:nvSpPr>
              <p:spPr bwMode="auto">
                <a:xfrm>
                  <a:off x="903506" y="2506947"/>
                  <a:ext cx="494453" cy="457211"/>
                </a:xfrm>
                <a:custGeom>
                  <a:avLst/>
                  <a:gdLst>
                    <a:gd name="T0" fmla="*/ 2166 w 3216"/>
                    <a:gd name="T1" fmla="*/ 2900 h 2900"/>
                    <a:gd name="T2" fmla="*/ 2781 w 3216"/>
                    <a:gd name="T3" fmla="*/ 2139 h 2900"/>
                    <a:gd name="T4" fmla="*/ 2716 w 3216"/>
                    <a:gd name="T5" fmla="*/ 2162 h 2900"/>
                    <a:gd name="T6" fmla="*/ 2679 w 3216"/>
                    <a:gd name="T7" fmla="*/ 2222 h 2900"/>
                    <a:gd name="T8" fmla="*/ 2688 w 3216"/>
                    <a:gd name="T9" fmla="*/ 2294 h 2900"/>
                    <a:gd name="T10" fmla="*/ 2735 w 3216"/>
                    <a:gd name="T11" fmla="*/ 2342 h 2900"/>
                    <a:gd name="T12" fmla="*/ 2805 w 3216"/>
                    <a:gd name="T13" fmla="*/ 2351 h 2900"/>
                    <a:gd name="T14" fmla="*/ 2863 w 3216"/>
                    <a:gd name="T15" fmla="*/ 2314 h 2900"/>
                    <a:gd name="T16" fmla="*/ 2885 w 3216"/>
                    <a:gd name="T17" fmla="*/ 2246 h 2900"/>
                    <a:gd name="T18" fmla="*/ 2863 w 3216"/>
                    <a:gd name="T19" fmla="*/ 2179 h 2900"/>
                    <a:gd name="T20" fmla="*/ 2805 w 3216"/>
                    <a:gd name="T21" fmla="*/ 2142 h 2900"/>
                    <a:gd name="T22" fmla="*/ 2393 w 3216"/>
                    <a:gd name="T23" fmla="*/ 1011 h 2900"/>
                    <a:gd name="T24" fmla="*/ 2456 w 3216"/>
                    <a:gd name="T25" fmla="*/ 1053 h 2900"/>
                    <a:gd name="T26" fmla="*/ 2482 w 3216"/>
                    <a:gd name="T27" fmla="*/ 1127 h 2900"/>
                    <a:gd name="T28" fmla="*/ 2456 w 3216"/>
                    <a:gd name="T29" fmla="*/ 1201 h 2900"/>
                    <a:gd name="T30" fmla="*/ 2393 w 3216"/>
                    <a:gd name="T31" fmla="*/ 1242 h 2900"/>
                    <a:gd name="T32" fmla="*/ 2315 w 3216"/>
                    <a:gd name="T33" fmla="*/ 1234 h 2900"/>
                    <a:gd name="T34" fmla="*/ 2262 w 3216"/>
                    <a:gd name="T35" fmla="*/ 1179 h 2900"/>
                    <a:gd name="T36" fmla="*/ 2253 w 3216"/>
                    <a:gd name="T37" fmla="*/ 1100 h 2900"/>
                    <a:gd name="T38" fmla="*/ 2293 w 3216"/>
                    <a:gd name="T39" fmla="*/ 1034 h 2900"/>
                    <a:gd name="T40" fmla="*/ 2366 w 3216"/>
                    <a:gd name="T41" fmla="*/ 1009 h 2900"/>
                    <a:gd name="T42" fmla="*/ 1899 w 3216"/>
                    <a:gd name="T43" fmla="*/ 1020 h 2900"/>
                    <a:gd name="T44" fmla="*/ 1952 w 3216"/>
                    <a:gd name="T45" fmla="*/ 1075 h 2900"/>
                    <a:gd name="T46" fmla="*/ 1961 w 3216"/>
                    <a:gd name="T47" fmla="*/ 1155 h 2900"/>
                    <a:gd name="T48" fmla="*/ 1921 w 3216"/>
                    <a:gd name="T49" fmla="*/ 1220 h 2900"/>
                    <a:gd name="T50" fmla="*/ 1849 w 3216"/>
                    <a:gd name="T51" fmla="*/ 1245 h 2900"/>
                    <a:gd name="T52" fmla="*/ 1776 w 3216"/>
                    <a:gd name="T53" fmla="*/ 1220 h 2900"/>
                    <a:gd name="T54" fmla="*/ 1735 w 3216"/>
                    <a:gd name="T55" fmla="*/ 1155 h 2900"/>
                    <a:gd name="T56" fmla="*/ 1744 w 3216"/>
                    <a:gd name="T57" fmla="*/ 1075 h 2900"/>
                    <a:gd name="T58" fmla="*/ 1798 w 3216"/>
                    <a:gd name="T59" fmla="*/ 1020 h 2900"/>
                    <a:gd name="T60" fmla="*/ 1238 w 3216"/>
                    <a:gd name="T61" fmla="*/ 682 h 2900"/>
                    <a:gd name="T62" fmla="*/ 1178 w 3216"/>
                    <a:gd name="T63" fmla="*/ 708 h 2900"/>
                    <a:gd name="T64" fmla="*/ 1152 w 3216"/>
                    <a:gd name="T65" fmla="*/ 771 h 2900"/>
                    <a:gd name="T66" fmla="*/ 1178 w 3216"/>
                    <a:gd name="T67" fmla="*/ 832 h 2900"/>
                    <a:gd name="T68" fmla="*/ 1238 w 3216"/>
                    <a:gd name="T69" fmla="*/ 857 h 2900"/>
                    <a:gd name="T70" fmla="*/ 1299 w 3216"/>
                    <a:gd name="T71" fmla="*/ 832 h 2900"/>
                    <a:gd name="T72" fmla="*/ 1323 w 3216"/>
                    <a:gd name="T73" fmla="*/ 771 h 2900"/>
                    <a:gd name="T74" fmla="*/ 1299 w 3216"/>
                    <a:gd name="T75" fmla="*/ 708 h 2900"/>
                    <a:gd name="T76" fmla="*/ 1238 w 3216"/>
                    <a:gd name="T77" fmla="*/ 682 h 2900"/>
                    <a:gd name="T78" fmla="*/ 1388 w 3216"/>
                    <a:gd name="T79" fmla="*/ 510 h 2900"/>
                    <a:gd name="T80" fmla="*/ 1547 w 3216"/>
                    <a:gd name="T81" fmla="*/ 556 h 2900"/>
                    <a:gd name="T82" fmla="*/ 1692 w 3216"/>
                    <a:gd name="T83" fmla="*/ 646 h 2900"/>
                    <a:gd name="T84" fmla="*/ 1736 w 3216"/>
                    <a:gd name="T85" fmla="*/ 1571 h 2900"/>
                    <a:gd name="T86" fmla="*/ 1598 w 3216"/>
                    <a:gd name="T87" fmla="*/ 1677 h 2900"/>
                    <a:gd name="T88" fmla="*/ 1442 w 3216"/>
                    <a:gd name="T89" fmla="*/ 1738 h 2900"/>
                    <a:gd name="T90" fmla="*/ 1278 w 3216"/>
                    <a:gd name="T91" fmla="*/ 1754 h 2900"/>
                    <a:gd name="T92" fmla="*/ 1116 w 3216"/>
                    <a:gd name="T93" fmla="*/ 1723 h 2900"/>
                    <a:gd name="T94" fmla="*/ 965 w 3216"/>
                    <a:gd name="T95" fmla="*/ 1646 h 2900"/>
                    <a:gd name="T96" fmla="*/ 836 w 3216"/>
                    <a:gd name="T97" fmla="*/ 1526 h 2900"/>
                    <a:gd name="T98" fmla="*/ 748 w 3216"/>
                    <a:gd name="T99" fmla="*/ 1377 h 2900"/>
                    <a:gd name="T100" fmla="*/ 703 w 3216"/>
                    <a:gd name="T101" fmla="*/ 1214 h 2900"/>
                    <a:gd name="T102" fmla="*/ 703 w 3216"/>
                    <a:gd name="T103" fmla="*/ 1044 h 2900"/>
                    <a:gd name="T104" fmla="*/ 748 w 3216"/>
                    <a:gd name="T105" fmla="*/ 881 h 2900"/>
                    <a:gd name="T106" fmla="*/ 836 w 3216"/>
                    <a:gd name="T107" fmla="*/ 732 h 2900"/>
                    <a:gd name="T108" fmla="*/ 965 w 3216"/>
                    <a:gd name="T109" fmla="*/ 612 h 2900"/>
                    <a:gd name="T110" fmla="*/ 1115 w 3216"/>
                    <a:gd name="T111" fmla="*/ 535 h 2900"/>
                    <a:gd name="T112" fmla="*/ 1278 w 3216"/>
                    <a:gd name="T113" fmla="*/ 504 h 2900"/>
                    <a:gd name="T114" fmla="*/ 2954 w 3216"/>
                    <a:gd name="T115" fmla="*/ 1980 h 2900"/>
                    <a:gd name="T116" fmla="*/ 0 w 3216"/>
                    <a:gd name="T117" fmla="*/ 0 h 2900"/>
                    <a:gd name="T118" fmla="*/ 0 w 3216"/>
                    <a:gd name="T119" fmla="*/ 2494 h 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16" h="2900">
                      <a:moveTo>
                        <a:pt x="1049" y="2607"/>
                      </a:moveTo>
                      <a:lnTo>
                        <a:pt x="2166" y="2607"/>
                      </a:lnTo>
                      <a:lnTo>
                        <a:pt x="2166" y="2900"/>
                      </a:lnTo>
                      <a:lnTo>
                        <a:pt x="1049" y="2900"/>
                      </a:lnTo>
                      <a:lnTo>
                        <a:pt x="1049" y="2607"/>
                      </a:lnTo>
                      <a:close/>
                      <a:moveTo>
                        <a:pt x="2781" y="2139"/>
                      </a:moveTo>
                      <a:lnTo>
                        <a:pt x="2757" y="2142"/>
                      </a:lnTo>
                      <a:lnTo>
                        <a:pt x="2735" y="2149"/>
                      </a:lnTo>
                      <a:lnTo>
                        <a:pt x="2716" y="2162"/>
                      </a:lnTo>
                      <a:lnTo>
                        <a:pt x="2700" y="2179"/>
                      </a:lnTo>
                      <a:lnTo>
                        <a:pt x="2688" y="2199"/>
                      </a:lnTo>
                      <a:lnTo>
                        <a:pt x="2679" y="2222"/>
                      </a:lnTo>
                      <a:lnTo>
                        <a:pt x="2676" y="2246"/>
                      </a:lnTo>
                      <a:lnTo>
                        <a:pt x="2679" y="2271"/>
                      </a:lnTo>
                      <a:lnTo>
                        <a:pt x="2688" y="2294"/>
                      </a:lnTo>
                      <a:lnTo>
                        <a:pt x="2700" y="2314"/>
                      </a:lnTo>
                      <a:lnTo>
                        <a:pt x="2716" y="2329"/>
                      </a:lnTo>
                      <a:lnTo>
                        <a:pt x="2735" y="2342"/>
                      </a:lnTo>
                      <a:lnTo>
                        <a:pt x="2757" y="2351"/>
                      </a:lnTo>
                      <a:lnTo>
                        <a:pt x="2781" y="2354"/>
                      </a:lnTo>
                      <a:lnTo>
                        <a:pt x="2805" y="2351"/>
                      </a:lnTo>
                      <a:lnTo>
                        <a:pt x="2827" y="2342"/>
                      </a:lnTo>
                      <a:lnTo>
                        <a:pt x="2846" y="2329"/>
                      </a:lnTo>
                      <a:lnTo>
                        <a:pt x="2863" y="2314"/>
                      </a:lnTo>
                      <a:lnTo>
                        <a:pt x="2875" y="2294"/>
                      </a:lnTo>
                      <a:lnTo>
                        <a:pt x="2882" y="2271"/>
                      </a:lnTo>
                      <a:lnTo>
                        <a:pt x="2885" y="2246"/>
                      </a:lnTo>
                      <a:lnTo>
                        <a:pt x="2882" y="2222"/>
                      </a:lnTo>
                      <a:lnTo>
                        <a:pt x="2875" y="2199"/>
                      </a:lnTo>
                      <a:lnTo>
                        <a:pt x="2863" y="2179"/>
                      </a:lnTo>
                      <a:lnTo>
                        <a:pt x="2846" y="2162"/>
                      </a:lnTo>
                      <a:lnTo>
                        <a:pt x="2827" y="2149"/>
                      </a:lnTo>
                      <a:lnTo>
                        <a:pt x="2805" y="2142"/>
                      </a:lnTo>
                      <a:lnTo>
                        <a:pt x="2781" y="2139"/>
                      </a:lnTo>
                      <a:close/>
                      <a:moveTo>
                        <a:pt x="2366" y="1009"/>
                      </a:moveTo>
                      <a:lnTo>
                        <a:pt x="2393" y="1011"/>
                      </a:lnTo>
                      <a:lnTo>
                        <a:pt x="2417" y="1020"/>
                      </a:lnTo>
                      <a:lnTo>
                        <a:pt x="2439" y="1034"/>
                      </a:lnTo>
                      <a:lnTo>
                        <a:pt x="2456" y="1053"/>
                      </a:lnTo>
                      <a:lnTo>
                        <a:pt x="2470" y="1075"/>
                      </a:lnTo>
                      <a:lnTo>
                        <a:pt x="2479" y="1100"/>
                      </a:lnTo>
                      <a:lnTo>
                        <a:pt x="2482" y="1127"/>
                      </a:lnTo>
                      <a:lnTo>
                        <a:pt x="2479" y="1155"/>
                      </a:lnTo>
                      <a:lnTo>
                        <a:pt x="2470" y="1179"/>
                      </a:lnTo>
                      <a:lnTo>
                        <a:pt x="2456" y="1201"/>
                      </a:lnTo>
                      <a:lnTo>
                        <a:pt x="2439" y="1220"/>
                      </a:lnTo>
                      <a:lnTo>
                        <a:pt x="2417" y="1234"/>
                      </a:lnTo>
                      <a:lnTo>
                        <a:pt x="2393" y="1242"/>
                      </a:lnTo>
                      <a:lnTo>
                        <a:pt x="2366" y="1245"/>
                      </a:lnTo>
                      <a:lnTo>
                        <a:pt x="2339" y="1242"/>
                      </a:lnTo>
                      <a:lnTo>
                        <a:pt x="2315" y="1234"/>
                      </a:lnTo>
                      <a:lnTo>
                        <a:pt x="2293" y="1220"/>
                      </a:lnTo>
                      <a:lnTo>
                        <a:pt x="2276" y="1201"/>
                      </a:lnTo>
                      <a:lnTo>
                        <a:pt x="2262" y="1179"/>
                      </a:lnTo>
                      <a:lnTo>
                        <a:pt x="2253" y="1155"/>
                      </a:lnTo>
                      <a:lnTo>
                        <a:pt x="2250" y="1127"/>
                      </a:lnTo>
                      <a:lnTo>
                        <a:pt x="2253" y="1100"/>
                      </a:lnTo>
                      <a:lnTo>
                        <a:pt x="2262" y="1075"/>
                      </a:lnTo>
                      <a:lnTo>
                        <a:pt x="2276" y="1053"/>
                      </a:lnTo>
                      <a:lnTo>
                        <a:pt x="2293" y="1034"/>
                      </a:lnTo>
                      <a:lnTo>
                        <a:pt x="2315" y="1020"/>
                      </a:lnTo>
                      <a:lnTo>
                        <a:pt x="2339" y="1011"/>
                      </a:lnTo>
                      <a:lnTo>
                        <a:pt x="2366" y="1009"/>
                      </a:lnTo>
                      <a:close/>
                      <a:moveTo>
                        <a:pt x="1849" y="1009"/>
                      </a:moveTo>
                      <a:lnTo>
                        <a:pt x="1875" y="1011"/>
                      </a:lnTo>
                      <a:lnTo>
                        <a:pt x="1899" y="1020"/>
                      </a:lnTo>
                      <a:lnTo>
                        <a:pt x="1921" y="1034"/>
                      </a:lnTo>
                      <a:lnTo>
                        <a:pt x="1939" y="1053"/>
                      </a:lnTo>
                      <a:lnTo>
                        <a:pt x="1952" y="1075"/>
                      </a:lnTo>
                      <a:lnTo>
                        <a:pt x="1961" y="1100"/>
                      </a:lnTo>
                      <a:lnTo>
                        <a:pt x="1964" y="1127"/>
                      </a:lnTo>
                      <a:lnTo>
                        <a:pt x="1961" y="1155"/>
                      </a:lnTo>
                      <a:lnTo>
                        <a:pt x="1952" y="1179"/>
                      </a:lnTo>
                      <a:lnTo>
                        <a:pt x="1939" y="1201"/>
                      </a:lnTo>
                      <a:lnTo>
                        <a:pt x="1921" y="1220"/>
                      </a:lnTo>
                      <a:lnTo>
                        <a:pt x="1899" y="1234"/>
                      </a:lnTo>
                      <a:lnTo>
                        <a:pt x="1875" y="1242"/>
                      </a:lnTo>
                      <a:lnTo>
                        <a:pt x="1849" y="1245"/>
                      </a:lnTo>
                      <a:lnTo>
                        <a:pt x="1822" y="1242"/>
                      </a:lnTo>
                      <a:lnTo>
                        <a:pt x="1798" y="1234"/>
                      </a:lnTo>
                      <a:lnTo>
                        <a:pt x="1776" y="1220"/>
                      </a:lnTo>
                      <a:lnTo>
                        <a:pt x="1758" y="1201"/>
                      </a:lnTo>
                      <a:lnTo>
                        <a:pt x="1744" y="1179"/>
                      </a:lnTo>
                      <a:lnTo>
                        <a:pt x="1735" y="1155"/>
                      </a:lnTo>
                      <a:lnTo>
                        <a:pt x="1732" y="1127"/>
                      </a:lnTo>
                      <a:lnTo>
                        <a:pt x="1735" y="1100"/>
                      </a:lnTo>
                      <a:lnTo>
                        <a:pt x="1744" y="1075"/>
                      </a:lnTo>
                      <a:lnTo>
                        <a:pt x="1758" y="1053"/>
                      </a:lnTo>
                      <a:lnTo>
                        <a:pt x="1776" y="1034"/>
                      </a:lnTo>
                      <a:lnTo>
                        <a:pt x="1798" y="1020"/>
                      </a:lnTo>
                      <a:lnTo>
                        <a:pt x="1822" y="1011"/>
                      </a:lnTo>
                      <a:lnTo>
                        <a:pt x="1849" y="1009"/>
                      </a:lnTo>
                      <a:close/>
                      <a:moveTo>
                        <a:pt x="1238" y="682"/>
                      </a:moveTo>
                      <a:lnTo>
                        <a:pt x="1216" y="685"/>
                      </a:lnTo>
                      <a:lnTo>
                        <a:pt x="1195" y="694"/>
                      </a:lnTo>
                      <a:lnTo>
                        <a:pt x="1178" y="708"/>
                      </a:lnTo>
                      <a:lnTo>
                        <a:pt x="1165" y="725"/>
                      </a:lnTo>
                      <a:lnTo>
                        <a:pt x="1155" y="746"/>
                      </a:lnTo>
                      <a:lnTo>
                        <a:pt x="1152" y="771"/>
                      </a:lnTo>
                      <a:lnTo>
                        <a:pt x="1155" y="793"/>
                      </a:lnTo>
                      <a:lnTo>
                        <a:pt x="1165" y="814"/>
                      </a:lnTo>
                      <a:lnTo>
                        <a:pt x="1178" y="832"/>
                      </a:lnTo>
                      <a:lnTo>
                        <a:pt x="1195" y="845"/>
                      </a:lnTo>
                      <a:lnTo>
                        <a:pt x="1216" y="854"/>
                      </a:lnTo>
                      <a:lnTo>
                        <a:pt x="1238" y="857"/>
                      </a:lnTo>
                      <a:lnTo>
                        <a:pt x="1261" y="854"/>
                      </a:lnTo>
                      <a:lnTo>
                        <a:pt x="1281" y="845"/>
                      </a:lnTo>
                      <a:lnTo>
                        <a:pt x="1299" y="832"/>
                      </a:lnTo>
                      <a:lnTo>
                        <a:pt x="1311" y="814"/>
                      </a:lnTo>
                      <a:lnTo>
                        <a:pt x="1320" y="793"/>
                      </a:lnTo>
                      <a:lnTo>
                        <a:pt x="1323" y="771"/>
                      </a:lnTo>
                      <a:lnTo>
                        <a:pt x="1320" y="746"/>
                      </a:lnTo>
                      <a:lnTo>
                        <a:pt x="1311" y="725"/>
                      </a:lnTo>
                      <a:lnTo>
                        <a:pt x="1299" y="708"/>
                      </a:lnTo>
                      <a:lnTo>
                        <a:pt x="1281" y="694"/>
                      </a:lnTo>
                      <a:lnTo>
                        <a:pt x="1261" y="685"/>
                      </a:lnTo>
                      <a:lnTo>
                        <a:pt x="1238" y="682"/>
                      </a:lnTo>
                      <a:close/>
                      <a:moveTo>
                        <a:pt x="1278" y="504"/>
                      </a:moveTo>
                      <a:lnTo>
                        <a:pt x="1333" y="504"/>
                      </a:lnTo>
                      <a:lnTo>
                        <a:pt x="1388" y="510"/>
                      </a:lnTo>
                      <a:lnTo>
                        <a:pt x="1442" y="520"/>
                      </a:lnTo>
                      <a:lnTo>
                        <a:pt x="1495" y="535"/>
                      </a:lnTo>
                      <a:lnTo>
                        <a:pt x="1547" y="556"/>
                      </a:lnTo>
                      <a:lnTo>
                        <a:pt x="1598" y="581"/>
                      </a:lnTo>
                      <a:lnTo>
                        <a:pt x="1646" y="612"/>
                      </a:lnTo>
                      <a:lnTo>
                        <a:pt x="1692" y="646"/>
                      </a:lnTo>
                      <a:lnTo>
                        <a:pt x="1735" y="688"/>
                      </a:lnTo>
                      <a:lnTo>
                        <a:pt x="1306" y="1129"/>
                      </a:lnTo>
                      <a:lnTo>
                        <a:pt x="1736" y="1571"/>
                      </a:lnTo>
                      <a:lnTo>
                        <a:pt x="1692" y="1612"/>
                      </a:lnTo>
                      <a:lnTo>
                        <a:pt x="1646" y="1646"/>
                      </a:lnTo>
                      <a:lnTo>
                        <a:pt x="1598" y="1677"/>
                      </a:lnTo>
                      <a:lnTo>
                        <a:pt x="1548" y="1702"/>
                      </a:lnTo>
                      <a:lnTo>
                        <a:pt x="1495" y="1723"/>
                      </a:lnTo>
                      <a:lnTo>
                        <a:pt x="1442" y="1738"/>
                      </a:lnTo>
                      <a:lnTo>
                        <a:pt x="1388" y="1748"/>
                      </a:lnTo>
                      <a:lnTo>
                        <a:pt x="1334" y="1754"/>
                      </a:lnTo>
                      <a:lnTo>
                        <a:pt x="1278" y="1754"/>
                      </a:lnTo>
                      <a:lnTo>
                        <a:pt x="1224" y="1748"/>
                      </a:lnTo>
                      <a:lnTo>
                        <a:pt x="1170" y="1738"/>
                      </a:lnTo>
                      <a:lnTo>
                        <a:pt x="1116" y="1723"/>
                      </a:lnTo>
                      <a:lnTo>
                        <a:pt x="1064" y="1702"/>
                      </a:lnTo>
                      <a:lnTo>
                        <a:pt x="1014" y="1677"/>
                      </a:lnTo>
                      <a:lnTo>
                        <a:pt x="965" y="1646"/>
                      </a:lnTo>
                      <a:lnTo>
                        <a:pt x="919" y="1612"/>
                      </a:lnTo>
                      <a:lnTo>
                        <a:pt x="876" y="1571"/>
                      </a:lnTo>
                      <a:lnTo>
                        <a:pt x="836" y="1526"/>
                      </a:lnTo>
                      <a:lnTo>
                        <a:pt x="802" y="1479"/>
                      </a:lnTo>
                      <a:lnTo>
                        <a:pt x="772" y="1429"/>
                      </a:lnTo>
                      <a:lnTo>
                        <a:pt x="748" y="1377"/>
                      </a:lnTo>
                      <a:lnTo>
                        <a:pt x="727" y="1324"/>
                      </a:lnTo>
                      <a:lnTo>
                        <a:pt x="713" y="1270"/>
                      </a:lnTo>
                      <a:lnTo>
                        <a:pt x="703" y="1214"/>
                      </a:lnTo>
                      <a:lnTo>
                        <a:pt x="698" y="1157"/>
                      </a:lnTo>
                      <a:lnTo>
                        <a:pt x="698" y="1101"/>
                      </a:lnTo>
                      <a:lnTo>
                        <a:pt x="703" y="1044"/>
                      </a:lnTo>
                      <a:lnTo>
                        <a:pt x="713" y="989"/>
                      </a:lnTo>
                      <a:lnTo>
                        <a:pt x="727" y="934"/>
                      </a:lnTo>
                      <a:lnTo>
                        <a:pt x="748" y="881"/>
                      </a:lnTo>
                      <a:lnTo>
                        <a:pt x="772" y="830"/>
                      </a:lnTo>
                      <a:lnTo>
                        <a:pt x="802" y="779"/>
                      </a:lnTo>
                      <a:lnTo>
                        <a:pt x="836" y="732"/>
                      </a:lnTo>
                      <a:lnTo>
                        <a:pt x="876" y="688"/>
                      </a:lnTo>
                      <a:lnTo>
                        <a:pt x="919" y="646"/>
                      </a:lnTo>
                      <a:lnTo>
                        <a:pt x="965" y="612"/>
                      </a:lnTo>
                      <a:lnTo>
                        <a:pt x="1013" y="581"/>
                      </a:lnTo>
                      <a:lnTo>
                        <a:pt x="1064" y="556"/>
                      </a:lnTo>
                      <a:lnTo>
                        <a:pt x="1115" y="535"/>
                      </a:lnTo>
                      <a:lnTo>
                        <a:pt x="1169" y="520"/>
                      </a:lnTo>
                      <a:lnTo>
                        <a:pt x="1223" y="510"/>
                      </a:lnTo>
                      <a:lnTo>
                        <a:pt x="1278" y="504"/>
                      </a:lnTo>
                      <a:close/>
                      <a:moveTo>
                        <a:pt x="262" y="211"/>
                      </a:moveTo>
                      <a:lnTo>
                        <a:pt x="262" y="1980"/>
                      </a:lnTo>
                      <a:lnTo>
                        <a:pt x="2954" y="1980"/>
                      </a:lnTo>
                      <a:lnTo>
                        <a:pt x="2954" y="211"/>
                      </a:lnTo>
                      <a:lnTo>
                        <a:pt x="262" y="211"/>
                      </a:lnTo>
                      <a:close/>
                      <a:moveTo>
                        <a:pt x="0" y="0"/>
                      </a:moveTo>
                      <a:lnTo>
                        <a:pt x="3216" y="0"/>
                      </a:lnTo>
                      <a:lnTo>
                        <a:pt x="3216" y="2494"/>
                      </a:lnTo>
                      <a:lnTo>
                        <a:pt x="0" y="2494"/>
                      </a:lnTo>
                      <a:lnTo>
                        <a:pt x="0"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86" name="TextBox 85"/>
                <p:cNvSpPr txBox="1"/>
                <p:nvPr/>
              </p:nvSpPr>
              <p:spPr>
                <a:xfrm>
                  <a:off x="1397960" y="1988481"/>
                  <a:ext cx="1354629" cy="652202"/>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個人護理</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Personal </a:t>
                  </a:r>
                  <a:r>
                    <a:rPr lang="en-US" sz="1000" dirty="0">
                      <a:solidFill>
                        <a:srgbClr val="122153"/>
                      </a:solidFill>
                      <a:ea typeface="儷黑 Pro"/>
                      <a:cs typeface="儷黑 Pro"/>
                    </a:rPr>
                    <a:t>Care Product &amp; Service</a:t>
                  </a:r>
                </a:p>
              </p:txBody>
            </p:sp>
            <p:sp>
              <p:nvSpPr>
                <p:cNvPr id="99" name="TextBox 98"/>
                <p:cNvSpPr txBox="1"/>
                <p:nvPr/>
              </p:nvSpPr>
              <p:spPr>
                <a:xfrm>
                  <a:off x="3469038" y="2913468"/>
                  <a:ext cx="1458832"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閱讀</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Reading</a:t>
                  </a:r>
                  <a:endParaRPr lang="en-US" sz="1050" dirty="0">
                    <a:solidFill>
                      <a:srgbClr val="122153"/>
                    </a:solidFill>
                    <a:ea typeface="儷黑 Pro"/>
                    <a:cs typeface="儷黑 Pro"/>
                  </a:endParaRPr>
                </a:p>
              </p:txBody>
            </p:sp>
            <p:sp>
              <p:nvSpPr>
                <p:cNvPr id="100" name="TextBox 99"/>
                <p:cNvSpPr txBox="1"/>
                <p:nvPr/>
              </p:nvSpPr>
              <p:spPr>
                <a:xfrm>
                  <a:off x="2584536" y="2073229"/>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雜項</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Miscellaneous</a:t>
                  </a:r>
                  <a:endParaRPr lang="en-US" sz="1050" dirty="0">
                    <a:solidFill>
                      <a:srgbClr val="122153"/>
                    </a:solidFill>
                    <a:ea typeface="儷黑 Pro"/>
                    <a:cs typeface="儷黑 Pro"/>
                  </a:endParaRPr>
                </a:p>
              </p:txBody>
            </p:sp>
            <p:grpSp>
              <p:nvGrpSpPr>
                <p:cNvPr id="101" name="Group 100"/>
                <p:cNvGrpSpPr>
                  <a:grpSpLocks noChangeAspect="1"/>
                </p:cNvGrpSpPr>
                <p:nvPr/>
              </p:nvGrpSpPr>
              <p:grpSpPr>
                <a:xfrm>
                  <a:off x="3666959" y="4635481"/>
                  <a:ext cx="414470" cy="457211"/>
                  <a:chOff x="6023184" y="4799730"/>
                  <a:chExt cx="258729" cy="285409"/>
                </a:xfrm>
                <a:solidFill>
                  <a:srgbClr val="13224F"/>
                </a:solidFill>
              </p:grpSpPr>
              <p:sp>
                <p:nvSpPr>
                  <p:cNvPr id="114" name="Freeform 13"/>
                  <p:cNvSpPr>
                    <a:spLocks/>
                  </p:cNvSpPr>
                  <p:nvPr/>
                </p:nvSpPr>
                <p:spPr bwMode="auto">
                  <a:xfrm>
                    <a:off x="6057983" y="4853827"/>
                    <a:ext cx="186103" cy="231312"/>
                  </a:xfrm>
                  <a:custGeom>
                    <a:avLst/>
                    <a:gdLst>
                      <a:gd name="T0" fmla="*/ 2329 w 2329"/>
                      <a:gd name="T1" fmla="*/ 1016 h 2362"/>
                      <a:gd name="T2" fmla="*/ 2329 w 2329"/>
                      <a:gd name="T3" fmla="*/ 2270 h 2362"/>
                      <a:gd name="T4" fmla="*/ 2328 w 2329"/>
                      <a:gd name="T5" fmla="*/ 2282 h 2362"/>
                      <a:gd name="T6" fmla="*/ 2324 w 2329"/>
                      <a:gd name="T7" fmla="*/ 2302 h 2362"/>
                      <a:gd name="T8" fmla="*/ 2313 w 2329"/>
                      <a:gd name="T9" fmla="*/ 2325 h 2362"/>
                      <a:gd name="T10" fmla="*/ 2294 w 2329"/>
                      <a:gd name="T11" fmla="*/ 2345 h 2362"/>
                      <a:gd name="T12" fmla="*/ 2263 w 2329"/>
                      <a:gd name="T13" fmla="*/ 2357 h 2362"/>
                      <a:gd name="T14" fmla="*/ 1441 w 2329"/>
                      <a:gd name="T15" fmla="*/ 2359 h 2362"/>
                      <a:gd name="T16" fmla="*/ 1442 w 2329"/>
                      <a:gd name="T17" fmla="*/ 1681 h 2362"/>
                      <a:gd name="T18" fmla="*/ 1442 w 2329"/>
                      <a:gd name="T19" fmla="*/ 1669 h 2362"/>
                      <a:gd name="T20" fmla="*/ 1438 w 2329"/>
                      <a:gd name="T21" fmla="*/ 1650 h 2362"/>
                      <a:gd name="T22" fmla="*/ 1430 w 2329"/>
                      <a:gd name="T23" fmla="*/ 1626 h 2362"/>
                      <a:gd name="T24" fmla="*/ 1414 w 2329"/>
                      <a:gd name="T25" fmla="*/ 1603 h 2362"/>
                      <a:gd name="T26" fmla="*/ 1387 w 2329"/>
                      <a:gd name="T27" fmla="*/ 1584 h 2362"/>
                      <a:gd name="T28" fmla="*/ 1348 w 2329"/>
                      <a:gd name="T29" fmla="*/ 1573 h 2362"/>
                      <a:gd name="T30" fmla="*/ 984 w 2329"/>
                      <a:gd name="T31" fmla="*/ 1571 h 2362"/>
                      <a:gd name="T32" fmla="*/ 945 w 2329"/>
                      <a:gd name="T33" fmla="*/ 1577 h 2362"/>
                      <a:gd name="T34" fmla="*/ 917 w 2329"/>
                      <a:gd name="T35" fmla="*/ 1593 h 2362"/>
                      <a:gd name="T36" fmla="*/ 900 w 2329"/>
                      <a:gd name="T37" fmla="*/ 1614 h 2362"/>
                      <a:gd name="T38" fmla="*/ 891 w 2329"/>
                      <a:gd name="T39" fmla="*/ 1638 h 2362"/>
                      <a:gd name="T40" fmla="*/ 887 w 2329"/>
                      <a:gd name="T41" fmla="*/ 1660 h 2362"/>
                      <a:gd name="T42" fmla="*/ 887 w 2329"/>
                      <a:gd name="T43" fmla="*/ 1676 h 2362"/>
                      <a:gd name="T44" fmla="*/ 887 w 2329"/>
                      <a:gd name="T45" fmla="*/ 1682 h 2362"/>
                      <a:gd name="T46" fmla="*/ 882 w 2329"/>
                      <a:gd name="T47" fmla="*/ 2361 h 2362"/>
                      <a:gd name="T48" fmla="*/ 855 w 2329"/>
                      <a:gd name="T49" fmla="*/ 2361 h 2362"/>
                      <a:gd name="T50" fmla="*/ 803 w 2329"/>
                      <a:gd name="T51" fmla="*/ 2361 h 2362"/>
                      <a:gd name="T52" fmla="*/ 734 w 2329"/>
                      <a:gd name="T53" fmla="*/ 2361 h 2362"/>
                      <a:gd name="T54" fmla="*/ 651 w 2329"/>
                      <a:gd name="T55" fmla="*/ 2361 h 2362"/>
                      <a:gd name="T56" fmla="*/ 558 w 2329"/>
                      <a:gd name="T57" fmla="*/ 2361 h 2362"/>
                      <a:gd name="T58" fmla="*/ 462 w 2329"/>
                      <a:gd name="T59" fmla="*/ 2362 h 2362"/>
                      <a:gd name="T60" fmla="*/ 365 w 2329"/>
                      <a:gd name="T61" fmla="*/ 2362 h 2362"/>
                      <a:gd name="T62" fmla="*/ 274 w 2329"/>
                      <a:gd name="T63" fmla="*/ 2362 h 2362"/>
                      <a:gd name="T64" fmla="*/ 194 w 2329"/>
                      <a:gd name="T65" fmla="*/ 2362 h 2362"/>
                      <a:gd name="T66" fmla="*/ 128 w 2329"/>
                      <a:gd name="T67" fmla="*/ 2362 h 2362"/>
                      <a:gd name="T68" fmla="*/ 82 w 2329"/>
                      <a:gd name="T69" fmla="*/ 2362 h 2362"/>
                      <a:gd name="T70" fmla="*/ 50 w 2329"/>
                      <a:gd name="T71" fmla="*/ 2360 h 2362"/>
                      <a:gd name="T72" fmla="*/ 25 w 2329"/>
                      <a:gd name="T73" fmla="*/ 2349 h 2362"/>
                      <a:gd name="T74" fmla="*/ 10 w 2329"/>
                      <a:gd name="T75" fmla="*/ 2331 h 2362"/>
                      <a:gd name="T76" fmla="*/ 2 w 2329"/>
                      <a:gd name="T77" fmla="*/ 2310 h 2362"/>
                      <a:gd name="T78" fmla="*/ 0 w 2329"/>
                      <a:gd name="T79" fmla="*/ 2295 h 2362"/>
                      <a:gd name="T80" fmla="*/ 0 w 2329"/>
                      <a:gd name="T81" fmla="*/ 2288 h 2362"/>
                      <a:gd name="T82" fmla="*/ 1199 w 2329"/>
                      <a:gd name="T83" fmla="*/ 0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9" h="2362">
                        <a:moveTo>
                          <a:pt x="1199" y="0"/>
                        </a:moveTo>
                        <a:lnTo>
                          <a:pt x="2329" y="1016"/>
                        </a:lnTo>
                        <a:lnTo>
                          <a:pt x="2329" y="2268"/>
                        </a:lnTo>
                        <a:lnTo>
                          <a:pt x="2329" y="2270"/>
                        </a:lnTo>
                        <a:lnTo>
                          <a:pt x="2329" y="2275"/>
                        </a:lnTo>
                        <a:lnTo>
                          <a:pt x="2328" y="2282"/>
                        </a:lnTo>
                        <a:lnTo>
                          <a:pt x="2326" y="2291"/>
                        </a:lnTo>
                        <a:lnTo>
                          <a:pt x="2324" y="2302"/>
                        </a:lnTo>
                        <a:lnTo>
                          <a:pt x="2319" y="2313"/>
                        </a:lnTo>
                        <a:lnTo>
                          <a:pt x="2313" y="2325"/>
                        </a:lnTo>
                        <a:lnTo>
                          <a:pt x="2305" y="2336"/>
                        </a:lnTo>
                        <a:lnTo>
                          <a:pt x="2294" y="2345"/>
                        </a:lnTo>
                        <a:lnTo>
                          <a:pt x="2280" y="2352"/>
                        </a:lnTo>
                        <a:lnTo>
                          <a:pt x="2263" y="2357"/>
                        </a:lnTo>
                        <a:lnTo>
                          <a:pt x="2242" y="2359"/>
                        </a:lnTo>
                        <a:lnTo>
                          <a:pt x="1441" y="2359"/>
                        </a:lnTo>
                        <a:lnTo>
                          <a:pt x="1442" y="1682"/>
                        </a:lnTo>
                        <a:lnTo>
                          <a:pt x="1442" y="1681"/>
                        </a:lnTo>
                        <a:lnTo>
                          <a:pt x="1442" y="1676"/>
                        </a:lnTo>
                        <a:lnTo>
                          <a:pt x="1442" y="1669"/>
                        </a:lnTo>
                        <a:lnTo>
                          <a:pt x="1441" y="1660"/>
                        </a:lnTo>
                        <a:lnTo>
                          <a:pt x="1438" y="1650"/>
                        </a:lnTo>
                        <a:lnTo>
                          <a:pt x="1435" y="1638"/>
                        </a:lnTo>
                        <a:lnTo>
                          <a:pt x="1430" y="1626"/>
                        </a:lnTo>
                        <a:lnTo>
                          <a:pt x="1423" y="1614"/>
                        </a:lnTo>
                        <a:lnTo>
                          <a:pt x="1414" y="1603"/>
                        </a:lnTo>
                        <a:lnTo>
                          <a:pt x="1402" y="1593"/>
                        </a:lnTo>
                        <a:lnTo>
                          <a:pt x="1387" y="1584"/>
                        </a:lnTo>
                        <a:lnTo>
                          <a:pt x="1370" y="1577"/>
                        </a:lnTo>
                        <a:lnTo>
                          <a:pt x="1348" y="1573"/>
                        </a:lnTo>
                        <a:lnTo>
                          <a:pt x="1323" y="1571"/>
                        </a:lnTo>
                        <a:lnTo>
                          <a:pt x="984" y="1571"/>
                        </a:lnTo>
                        <a:lnTo>
                          <a:pt x="963" y="1573"/>
                        </a:lnTo>
                        <a:lnTo>
                          <a:pt x="945" y="1577"/>
                        </a:lnTo>
                        <a:lnTo>
                          <a:pt x="929" y="1584"/>
                        </a:lnTo>
                        <a:lnTo>
                          <a:pt x="917" y="1593"/>
                        </a:lnTo>
                        <a:lnTo>
                          <a:pt x="908" y="1603"/>
                        </a:lnTo>
                        <a:lnTo>
                          <a:pt x="900" y="1614"/>
                        </a:lnTo>
                        <a:lnTo>
                          <a:pt x="895" y="1626"/>
                        </a:lnTo>
                        <a:lnTo>
                          <a:pt x="891" y="1638"/>
                        </a:lnTo>
                        <a:lnTo>
                          <a:pt x="889" y="1650"/>
                        </a:lnTo>
                        <a:lnTo>
                          <a:pt x="887" y="1660"/>
                        </a:lnTo>
                        <a:lnTo>
                          <a:pt x="887" y="1669"/>
                        </a:lnTo>
                        <a:lnTo>
                          <a:pt x="887" y="1676"/>
                        </a:lnTo>
                        <a:lnTo>
                          <a:pt x="887" y="1681"/>
                        </a:lnTo>
                        <a:lnTo>
                          <a:pt x="887" y="1682"/>
                        </a:lnTo>
                        <a:lnTo>
                          <a:pt x="886" y="2361"/>
                        </a:lnTo>
                        <a:lnTo>
                          <a:pt x="882" y="2361"/>
                        </a:lnTo>
                        <a:lnTo>
                          <a:pt x="872" y="2361"/>
                        </a:lnTo>
                        <a:lnTo>
                          <a:pt x="855" y="2361"/>
                        </a:lnTo>
                        <a:lnTo>
                          <a:pt x="832" y="2361"/>
                        </a:lnTo>
                        <a:lnTo>
                          <a:pt x="803" y="2361"/>
                        </a:lnTo>
                        <a:lnTo>
                          <a:pt x="771" y="2361"/>
                        </a:lnTo>
                        <a:lnTo>
                          <a:pt x="734" y="2361"/>
                        </a:lnTo>
                        <a:lnTo>
                          <a:pt x="694" y="2361"/>
                        </a:lnTo>
                        <a:lnTo>
                          <a:pt x="651" y="2361"/>
                        </a:lnTo>
                        <a:lnTo>
                          <a:pt x="605" y="2361"/>
                        </a:lnTo>
                        <a:lnTo>
                          <a:pt x="558" y="2361"/>
                        </a:lnTo>
                        <a:lnTo>
                          <a:pt x="510" y="2361"/>
                        </a:lnTo>
                        <a:lnTo>
                          <a:pt x="462" y="2362"/>
                        </a:lnTo>
                        <a:lnTo>
                          <a:pt x="414" y="2362"/>
                        </a:lnTo>
                        <a:lnTo>
                          <a:pt x="365" y="2362"/>
                        </a:lnTo>
                        <a:lnTo>
                          <a:pt x="319" y="2362"/>
                        </a:lnTo>
                        <a:lnTo>
                          <a:pt x="274" y="2362"/>
                        </a:lnTo>
                        <a:lnTo>
                          <a:pt x="233" y="2362"/>
                        </a:lnTo>
                        <a:lnTo>
                          <a:pt x="194" y="2362"/>
                        </a:lnTo>
                        <a:lnTo>
                          <a:pt x="159" y="2362"/>
                        </a:lnTo>
                        <a:lnTo>
                          <a:pt x="128" y="2362"/>
                        </a:lnTo>
                        <a:lnTo>
                          <a:pt x="102" y="2362"/>
                        </a:lnTo>
                        <a:lnTo>
                          <a:pt x="82" y="2362"/>
                        </a:lnTo>
                        <a:lnTo>
                          <a:pt x="68" y="2362"/>
                        </a:lnTo>
                        <a:lnTo>
                          <a:pt x="50" y="2360"/>
                        </a:lnTo>
                        <a:lnTo>
                          <a:pt x="36" y="2356"/>
                        </a:lnTo>
                        <a:lnTo>
                          <a:pt x="25" y="2349"/>
                        </a:lnTo>
                        <a:lnTo>
                          <a:pt x="16" y="2340"/>
                        </a:lnTo>
                        <a:lnTo>
                          <a:pt x="10" y="2331"/>
                        </a:lnTo>
                        <a:lnTo>
                          <a:pt x="5" y="2320"/>
                        </a:lnTo>
                        <a:lnTo>
                          <a:pt x="2" y="2310"/>
                        </a:lnTo>
                        <a:lnTo>
                          <a:pt x="1" y="2302"/>
                        </a:lnTo>
                        <a:lnTo>
                          <a:pt x="0" y="2295"/>
                        </a:lnTo>
                        <a:lnTo>
                          <a:pt x="0" y="2290"/>
                        </a:lnTo>
                        <a:lnTo>
                          <a:pt x="0" y="2288"/>
                        </a:lnTo>
                        <a:lnTo>
                          <a:pt x="0" y="1016"/>
                        </a:lnTo>
                        <a:lnTo>
                          <a:pt x="1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srgbClr val="122153"/>
                      </a:solidFill>
                      <a:ea typeface="儷黑 Pro"/>
                      <a:cs typeface="儷黑 Pro"/>
                    </a:endParaRPr>
                  </a:p>
                </p:txBody>
              </p:sp>
              <p:sp>
                <p:nvSpPr>
                  <p:cNvPr id="115" name="Freeform 14"/>
                  <p:cNvSpPr>
                    <a:spLocks/>
                  </p:cNvSpPr>
                  <p:nvPr/>
                </p:nvSpPr>
                <p:spPr bwMode="auto">
                  <a:xfrm>
                    <a:off x="6023184" y="4799730"/>
                    <a:ext cx="258729" cy="152963"/>
                  </a:xfrm>
                  <a:custGeom>
                    <a:avLst/>
                    <a:gdLst>
                      <a:gd name="T0" fmla="*/ 1651 w 3249"/>
                      <a:gd name="T1" fmla="*/ 0 h 1555"/>
                      <a:gd name="T2" fmla="*/ 3249 w 3249"/>
                      <a:gd name="T3" fmla="*/ 1464 h 1555"/>
                      <a:gd name="T4" fmla="*/ 3248 w 3249"/>
                      <a:gd name="T5" fmla="*/ 1465 h 1555"/>
                      <a:gd name="T6" fmla="*/ 3246 w 3249"/>
                      <a:gd name="T7" fmla="*/ 1469 h 1555"/>
                      <a:gd name="T8" fmla="*/ 3242 w 3249"/>
                      <a:gd name="T9" fmla="*/ 1474 h 1555"/>
                      <a:gd name="T10" fmla="*/ 3237 w 3249"/>
                      <a:gd name="T11" fmla="*/ 1481 h 1555"/>
                      <a:gd name="T12" fmla="*/ 3230 w 3249"/>
                      <a:gd name="T13" fmla="*/ 1490 h 1555"/>
                      <a:gd name="T14" fmla="*/ 3221 w 3249"/>
                      <a:gd name="T15" fmla="*/ 1499 h 1555"/>
                      <a:gd name="T16" fmla="*/ 3210 w 3249"/>
                      <a:gd name="T17" fmla="*/ 1509 h 1555"/>
                      <a:gd name="T18" fmla="*/ 3198 w 3249"/>
                      <a:gd name="T19" fmla="*/ 1518 h 1555"/>
                      <a:gd name="T20" fmla="*/ 3184 w 3249"/>
                      <a:gd name="T21" fmla="*/ 1526 h 1555"/>
                      <a:gd name="T22" fmla="*/ 3168 w 3249"/>
                      <a:gd name="T23" fmla="*/ 1534 h 1555"/>
                      <a:gd name="T24" fmla="*/ 3151 w 3249"/>
                      <a:gd name="T25" fmla="*/ 1540 h 1555"/>
                      <a:gd name="T26" fmla="*/ 3131 w 3249"/>
                      <a:gd name="T27" fmla="*/ 1545 h 1555"/>
                      <a:gd name="T28" fmla="*/ 3109 w 3249"/>
                      <a:gd name="T29" fmla="*/ 1547 h 1555"/>
                      <a:gd name="T30" fmla="*/ 3085 w 3249"/>
                      <a:gd name="T31" fmla="*/ 1546 h 1555"/>
                      <a:gd name="T32" fmla="*/ 3059 w 3249"/>
                      <a:gd name="T33" fmla="*/ 1543 h 1555"/>
                      <a:gd name="T34" fmla="*/ 3031 w 3249"/>
                      <a:gd name="T35" fmla="*/ 1536 h 1555"/>
                      <a:gd name="T36" fmla="*/ 3000 w 3249"/>
                      <a:gd name="T37" fmla="*/ 1525 h 1555"/>
                      <a:gd name="T38" fmla="*/ 2967 w 3249"/>
                      <a:gd name="T39" fmla="*/ 1510 h 1555"/>
                      <a:gd name="T40" fmla="*/ 2932 w 3249"/>
                      <a:gd name="T41" fmla="*/ 1489 h 1555"/>
                      <a:gd name="T42" fmla="*/ 2895 w 3249"/>
                      <a:gd name="T43" fmla="*/ 1464 h 1555"/>
                      <a:gd name="T44" fmla="*/ 1651 w 3249"/>
                      <a:gd name="T45" fmla="*/ 335 h 1555"/>
                      <a:gd name="T46" fmla="*/ 324 w 3249"/>
                      <a:gd name="T47" fmla="*/ 1471 h 1555"/>
                      <a:gd name="T48" fmla="*/ 292 w 3249"/>
                      <a:gd name="T49" fmla="*/ 1496 h 1555"/>
                      <a:gd name="T50" fmla="*/ 260 w 3249"/>
                      <a:gd name="T51" fmla="*/ 1517 h 1555"/>
                      <a:gd name="T52" fmla="*/ 232 w 3249"/>
                      <a:gd name="T53" fmla="*/ 1533 h 1555"/>
                      <a:gd name="T54" fmla="*/ 205 w 3249"/>
                      <a:gd name="T55" fmla="*/ 1544 h 1555"/>
                      <a:gd name="T56" fmla="*/ 179 w 3249"/>
                      <a:gd name="T57" fmla="*/ 1551 h 1555"/>
                      <a:gd name="T58" fmla="*/ 156 w 3249"/>
                      <a:gd name="T59" fmla="*/ 1554 h 1555"/>
                      <a:gd name="T60" fmla="*/ 134 w 3249"/>
                      <a:gd name="T61" fmla="*/ 1555 h 1555"/>
                      <a:gd name="T62" fmla="*/ 114 w 3249"/>
                      <a:gd name="T63" fmla="*/ 1553 h 1555"/>
                      <a:gd name="T64" fmla="*/ 95 w 3249"/>
                      <a:gd name="T65" fmla="*/ 1548 h 1555"/>
                      <a:gd name="T66" fmla="*/ 78 w 3249"/>
                      <a:gd name="T67" fmla="*/ 1542 h 1555"/>
                      <a:gd name="T68" fmla="*/ 63 w 3249"/>
                      <a:gd name="T69" fmla="*/ 1534 h 1555"/>
                      <a:gd name="T70" fmla="*/ 50 w 3249"/>
                      <a:gd name="T71" fmla="*/ 1526 h 1555"/>
                      <a:gd name="T72" fmla="*/ 38 w 3249"/>
                      <a:gd name="T73" fmla="*/ 1516 h 1555"/>
                      <a:gd name="T74" fmla="*/ 28 w 3249"/>
                      <a:gd name="T75" fmla="*/ 1507 h 1555"/>
                      <a:gd name="T76" fmla="*/ 19 w 3249"/>
                      <a:gd name="T77" fmla="*/ 1497 h 1555"/>
                      <a:gd name="T78" fmla="*/ 12 w 3249"/>
                      <a:gd name="T79" fmla="*/ 1489 h 1555"/>
                      <a:gd name="T80" fmla="*/ 7 w 3249"/>
                      <a:gd name="T81" fmla="*/ 1481 h 1555"/>
                      <a:gd name="T82" fmla="*/ 3 w 3249"/>
                      <a:gd name="T83" fmla="*/ 1476 h 1555"/>
                      <a:gd name="T84" fmla="*/ 1 w 3249"/>
                      <a:gd name="T85" fmla="*/ 1472 h 1555"/>
                      <a:gd name="T86" fmla="*/ 0 w 3249"/>
                      <a:gd name="T87" fmla="*/ 1471 h 1555"/>
                      <a:gd name="T88" fmla="*/ 1651 w 3249"/>
                      <a:gd name="T8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49" h="1555">
                        <a:moveTo>
                          <a:pt x="1651" y="0"/>
                        </a:moveTo>
                        <a:lnTo>
                          <a:pt x="3249" y="1464"/>
                        </a:lnTo>
                        <a:lnTo>
                          <a:pt x="3248" y="1465"/>
                        </a:lnTo>
                        <a:lnTo>
                          <a:pt x="3246" y="1469"/>
                        </a:lnTo>
                        <a:lnTo>
                          <a:pt x="3242" y="1474"/>
                        </a:lnTo>
                        <a:lnTo>
                          <a:pt x="3237" y="1481"/>
                        </a:lnTo>
                        <a:lnTo>
                          <a:pt x="3230" y="1490"/>
                        </a:lnTo>
                        <a:lnTo>
                          <a:pt x="3221" y="1499"/>
                        </a:lnTo>
                        <a:lnTo>
                          <a:pt x="3210" y="1509"/>
                        </a:lnTo>
                        <a:lnTo>
                          <a:pt x="3198" y="1518"/>
                        </a:lnTo>
                        <a:lnTo>
                          <a:pt x="3184" y="1526"/>
                        </a:lnTo>
                        <a:lnTo>
                          <a:pt x="3168" y="1534"/>
                        </a:lnTo>
                        <a:lnTo>
                          <a:pt x="3151" y="1540"/>
                        </a:lnTo>
                        <a:lnTo>
                          <a:pt x="3131" y="1545"/>
                        </a:lnTo>
                        <a:lnTo>
                          <a:pt x="3109" y="1547"/>
                        </a:lnTo>
                        <a:lnTo>
                          <a:pt x="3085" y="1546"/>
                        </a:lnTo>
                        <a:lnTo>
                          <a:pt x="3059" y="1543"/>
                        </a:lnTo>
                        <a:lnTo>
                          <a:pt x="3031" y="1536"/>
                        </a:lnTo>
                        <a:lnTo>
                          <a:pt x="3000" y="1525"/>
                        </a:lnTo>
                        <a:lnTo>
                          <a:pt x="2967" y="1510"/>
                        </a:lnTo>
                        <a:lnTo>
                          <a:pt x="2932" y="1489"/>
                        </a:lnTo>
                        <a:lnTo>
                          <a:pt x="2895" y="1464"/>
                        </a:lnTo>
                        <a:lnTo>
                          <a:pt x="1651" y="335"/>
                        </a:lnTo>
                        <a:lnTo>
                          <a:pt x="324" y="1471"/>
                        </a:lnTo>
                        <a:lnTo>
                          <a:pt x="292" y="1496"/>
                        </a:lnTo>
                        <a:lnTo>
                          <a:pt x="260" y="1517"/>
                        </a:lnTo>
                        <a:lnTo>
                          <a:pt x="232" y="1533"/>
                        </a:lnTo>
                        <a:lnTo>
                          <a:pt x="205" y="1544"/>
                        </a:lnTo>
                        <a:lnTo>
                          <a:pt x="179" y="1551"/>
                        </a:lnTo>
                        <a:lnTo>
                          <a:pt x="156" y="1554"/>
                        </a:lnTo>
                        <a:lnTo>
                          <a:pt x="134" y="1555"/>
                        </a:lnTo>
                        <a:lnTo>
                          <a:pt x="114" y="1553"/>
                        </a:lnTo>
                        <a:lnTo>
                          <a:pt x="95" y="1548"/>
                        </a:lnTo>
                        <a:lnTo>
                          <a:pt x="78" y="1542"/>
                        </a:lnTo>
                        <a:lnTo>
                          <a:pt x="63" y="1534"/>
                        </a:lnTo>
                        <a:lnTo>
                          <a:pt x="50" y="1526"/>
                        </a:lnTo>
                        <a:lnTo>
                          <a:pt x="38" y="1516"/>
                        </a:lnTo>
                        <a:lnTo>
                          <a:pt x="28" y="1507"/>
                        </a:lnTo>
                        <a:lnTo>
                          <a:pt x="19" y="1497"/>
                        </a:lnTo>
                        <a:lnTo>
                          <a:pt x="12" y="1489"/>
                        </a:lnTo>
                        <a:lnTo>
                          <a:pt x="7" y="1481"/>
                        </a:lnTo>
                        <a:lnTo>
                          <a:pt x="3" y="1476"/>
                        </a:lnTo>
                        <a:lnTo>
                          <a:pt x="1" y="1472"/>
                        </a:lnTo>
                        <a:lnTo>
                          <a:pt x="0" y="1471"/>
                        </a:lnTo>
                        <a:lnTo>
                          <a:pt x="16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srgbClr val="122153"/>
                      </a:solidFill>
                      <a:ea typeface="儷黑 Pro"/>
                      <a:cs typeface="儷黑 Pro"/>
                    </a:endParaRPr>
                  </a:p>
                </p:txBody>
              </p:sp>
              <p:sp>
                <p:nvSpPr>
                  <p:cNvPr id="116" name="Freeform 15"/>
                  <p:cNvSpPr>
                    <a:spLocks/>
                  </p:cNvSpPr>
                  <p:nvPr/>
                </p:nvSpPr>
                <p:spPr bwMode="auto">
                  <a:xfrm>
                    <a:off x="6225931" y="4831442"/>
                    <a:ext cx="25722" cy="65290"/>
                  </a:xfrm>
                  <a:custGeom>
                    <a:avLst/>
                    <a:gdLst>
                      <a:gd name="T0" fmla="*/ 0 w 319"/>
                      <a:gd name="T1" fmla="*/ 0 h 667"/>
                      <a:gd name="T2" fmla="*/ 319 w 319"/>
                      <a:gd name="T3" fmla="*/ 0 h 667"/>
                      <a:gd name="T4" fmla="*/ 319 w 319"/>
                      <a:gd name="T5" fmla="*/ 667 h 667"/>
                      <a:gd name="T6" fmla="*/ 1 w 319"/>
                      <a:gd name="T7" fmla="*/ 393 h 667"/>
                      <a:gd name="T8" fmla="*/ 0 w 319"/>
                      <a:gd name="T9" fmla="*/ 0 h 667"/>
                    </a:gdLst>
                    <a:ahLst/>
                    <a:cxnLst>
                      <a:cxn ang="0">
                        <a:pos x="T0" y="T1"/>
                      </a:cxn>
                      <a:cxn ang="0">
                        <a:pos x="T2" y="T3"/>
                      </a:cxn>
                      <a:cxn ang="0">
                        <a:pos x="T4" y="T5"/>
                      </a:cxn>
                      <a:cxn ang="0">
                        <a:pos x="T6" y="T7"/>
                      </a:cxn>
                      <a:cxn ang="0">
                        <a:pos x="T8" y="T9"/>
                      </a:cxn>
                    </a:cxnLst>
                    <a:rect l="0" t="0" r="r" b="b"/>
                    <a:pathLst>
                      <a:path w="319" h="667">
                        <a:moveTo>
                          <a:pt x="0" y="0"/>
                        </a:moveTo>
                        <a:lnTo>
                          <a:pt x="319" y="0"/>
                        </a:lnTo>
                        <a:lnTo>
                          <a:pt x="319" y="667"/>
                        </a:lnTo>
                        <a:lnTo>
                          <a:pt x="1" y="39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srgbClr val="122153"/>
                      </a:solidFill>
                      <a:ea typeface="儷黑 Pro"/>
                      <a:cs typeface="儷黑 Pro"/>
                    </a:endParaRPr>
                  </a:p>
                </p:txBody>
              </p:sp>
            </p:grpSp>
            <p:grpSp>
              <p:nvGrpSpPr>
                <p:cNvPr id="102" name="Group 101"/>
                <p:cNvGrpSpPr>
                  <a:grpSpLocks noChangeAspect="1"/>
                </p:cNvGrpSpPr>
                <p:nvPr/>
              </p:nvGrpSpPr>
              <p:grpSpPr>
                <a:xfrm>
                  <a:off x="3146677" y="1680132"/>
                  <a:ext cx="348423" cy="457211"/>
                  <a:chOff x="7782623" y="4661756"/>
                  <a:chExt cx="312779" cy="410437"/>
                </a:xfrm>
                <a:solidFill>
                  <a:srgbClr val="13224F"/>
                </a:solidFill>
              </p:grpSpPr>
              <p:sp>
                <p:nvSpPr>
                  <p:cNvPr id="107" name="Freeform 85"/>
                  <p:cNvSpPr>
                    <a:spLocks noEditPoints="1"/>
                  </p:cNvSpPr>
                  <p:nvPr/>
                </p:nvSpPr>
                <p:spPr bwMode="auto">
                  <a:xfrm>
                    <a:off x="7782623" y="4721719"/>
                    <a:ext cx="312779" cy="290511"/>
                  </a:xfrm>
                  <a:custGeom>
                    <a:avLst/>
                    <a:gdLst>
                      <a:gd name="T0" fmla="*/ 233 w 3359"/>
                      <a:gd name="T1" fmla="*/ 175 h 2535"/>
                      <a:gd name="T2" fmla="*/ 197 w 3359"/>
                      <a:gd name="T3" fmla="*/ 195 h 2535"/>
                      <a:gd name="T4" fmla="*/ 177 w 3359"/>
                      <a:gd name="T5" fmla="*/ 230 h 2535"/>
                      <a:gd name="T6" fmla="*/ 174 w 3359"/>
                      <a:gd name="T7" fmla="*/ 2282 h 2535"/>
                      <a:gd name="T8" fmla="*/ 184 w 3359"/>
                      <a:gd name="T9" fmla="*/ 2322 h 2535"/>
                      <a:gd name="T10" fmla="*/ 214 w 3359"/>
                      <a:gd name="T11" fmla="*/ 2350 h 2535"/>
                      <a:gd name="T12" fmla="*/ 254 w 3359"/>
                      <a:gd name="T13" fmla="*/ 2361 h 2535"/>
                      <a:gd name="T14" fmla="*/ 3127 w 3359"/>
                      <a:gd name="T15" fmla="*/ 2359 h 2535"/>
                      <a:gd name="T16" fmla="*/ 3162 w 3359"/>
                      <a:gd name="T17" fmla="*/ 2338 h 2535"/>
                      <a:gd name="T18" fmla="*/ 3183 w 3359"/>
                      <a:gd name="T19" fmla="*/ 2304 h 2535"/>
                      <a:gd name="T20" fmla="*/ 3185 w 3359"/>
                      <a:gd name="T21" fmla="*/ 251 h 2535"/>
                      <a:gd name="T22" fmla="*/ 3175 w 3359"/>
                      <a:gd name="T23" fmla="*/ 211 h 2535"/>
                      <a:gd name="T24" fmla="*/ 3146 w 3359"/>
                      <a:gd name="T25" fmla="*/ 183 h 2535"/>
                      <a:gd name="T26" fmla="*/ 3107 w 3359"/>
                      <a:gd name="T27" fmla="*/ 172 h 2535"/>
                      <a:gd name="T28" fmla="*/ 254 w 3359"/>
                      <a:gd name="T29" fmla="*/ 0 h 2535"/>
                      <a:gd name="T30" fmla="*/ 3147 w 3359"/>
                      <a:gd name="T31" fmla="*/ 3 h 2535"/>
                      <a:gd name="T32" fmla="*/ 3222 w 3359"/>
                      <a:gd name="T33" fmla="*/ 27 h 2535"/>
                      <a:gd name="T34" fmla="*/ 3284 w 3359"/>
                      <a:gd name="T35" fmla="*/ 73 h 2535"/>
                      <a:gd name="T36" fmla="*/ 3330 w 3359"/>
                      <a:gd name="T37" fmla="*/ 135 h 2535"/>
                      <a:gd name="T38" fmla="*/ 3356 w 3359"/>
                      <a:gd name="T39" fmla="*/ 210 h 2535"/>
                      <a:gd name="T40" fmla="*/ 3359 w 3359"/>
                      <a:gd name="T41" fmla="*/ 2282 h 2535"/>
                      <a:gd name="T42" fmla="*/ 3346 w 3359"/>
                      <a:gd name="T43" fmla="*/ 2363 h 2535"/>
                      <a:gd name="T44" fmla="*/ 3310 w 3359"/>
                      <a:gd name="T45" fmla="*/ 2432 h 2535"/>
                      <a:gd name="T46" fmla="*/ 3255 w 3359"/>
                      <a:gd name="T47" fmla="*/ 2486 h 2535"/>
                      <a:gd name="T48" fmla="*/ 3186 w 3359"/>
                      <a:gd name="T49" fmla="*/ 2522 h 2535"/>
                      <a:gd name="T50" fmla="*/ 3107 w 3359"/>
                      <a:gd name="T51" fmla="*/ 2535 h 2535"/>
                      <a:gd name="T52" fmla="*/ 212 w 3359"/>
                      <a:gd name="T53" fmla="*/ 2532 h 2535"/>
                      <a:gd name="T54" fmla="*/ 137 w 3359"/>
                      <a:gd name="T55" fmla="*/ 2506 h 2535"/>
                      <a:gd name="T56" fmla="*/ 75 w 3359"/>
                      <a:gd name="T57" fmla="*/ 2461 h 2535"/>
                      <a:gd name="T58" fmla="*/ 29 w 3359"/>
                      <a:gd name="T59" fmla="*/ 2398 h 2535"/>
                      <a:gd name="T60" fmla="*/ 3 w 3359"/>
                      <a:gd name="T61" fmla="*/ 2324 h 2535"/>
                      <a:gd name="T62" fmla="*/ 0 w 3359"/>
                      <a:gd name="T63" fmla="*/ 251 h 2535"/>
                      <a:gd name="T64" fmla="*/ 13 w 3359"/>
                      <a:gd name="T65" fmla="*/ 172 h 2535"/>
                      <a:gd name="T66" fmla="*/ 49 w 3359"/>
                      <a:gd name="T67" fmla="*/ 102 h 2535"/>
                      <a:gd name="T68" fmla="*/ 104 w 3359"/>
                      <a:gd name="T69" fmla="*/ 47 h 2535"/>
                      <a:gd name="T70" fmla="*/ 173 w 3359"/>
                      <a:gd name="T71" fmla="*/ 12 h 2535"/>
                      <a:gd name="T72" fmla="*/ 254 w 3359"/>
                      <a:gd name="T7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59" h="2535">
                        <a:moveTo>
                          <a:pt x="254" y="172"/>
                        </a:moveTo>
                        <a:lnTo>
                          <a:pt x="233" y="175"/>
                        </a:lnTo>
                        <a:lnTo>
                          <a:pt x="214" y="183"/>
                        </a:lnTo>
                        <a:lnTo>
                          <a:pt x="197" y="195"/>
                        </a:lnTo>
                        <a:lnTo>
                          <a:pt x="184" y="211"/>
                        </a:lnTo>
                        <a:lnTo>
                          <a:pt x="177" y="230"/>
                        </a:lnTo>
                        <a:lnTo>
                          <a:pt x="174" y="251"/>
                        </a:lnTo>
                        <a:lnTo>
                          <a:pt x="174" y="2282"/>
                        </a:lnTo>
                        <a:lnTo>
                          <a:pt x="177" y="2304"/>
                        </a:lnTo>
                        <a:lnTo>
                          <a:pt x="184" y="2322"/>
                        </a:lnTo>
                        <a:lnTo>
                          <a:pt x="197" y="2338"/>
                        </a:lnTo>
                        <a:lnTo>
                          <a:pt x="214" y="2350"/>
                        </a:lnTo>
                        <a:lnTo>
                          <a:pt x="233" y="2359"/>
                        </a:lnTo>
                        <a:lnTo>
                          <a:pt x="254" y="2361"/>
                        </a:lnTo>
                        <a:lnTo>
                          <a:pt x="3107" y="2361"/>
                        </a:lnTo>
                        <a:lnTo>
                          <a:pt x="3127" y="2359"/>
                        </a:lnTo>
                        <a:lnTo>
                          <a:pt x="3146" y="2350"/>
                        </a:lnTo>
                        <a:lnTo>
                          <a:pt x="3162" y="2338"/>
                        </a:lnTo>
                        <a:lnTo>
                          <a:pt x="3175" y="2322"/>
                        </a:lnTo>
                        <a:lnTo>
                          <a:pt x="3183" y="2304"/>
                        </a:lnTo>
                        <a:lnTo>
                          <a:pt x="3185" y="2282"/>
                        </a:lnTo>
                        <a:lnTo>
                          <a:pt x="3185" y="251"/>
                        </a:lnTo>
                        <a:lnTo>
                          <a:pt x="3183" y="230"/>
                        </a:lnTo>
                        <a:lnTo>
                          <a:pt x="3175" y="211"/>
                        </a:lnTo>
                        <a:lnTo>
                          <a:pt x="3162" y="195"/>
                        </a:lnTo>
                        <a:lnTo>
                          <a:pt x="3146" y="183"/>
                        </a:lnTo>
                        <a:lnTo>
                          <a:pt x="3127" y="175"/>
                        </a:lnTo>
                        <a:lnTo>
                          <a:pt x="3107" y="172"/>
                        </a:lnTo>
                        <a:lnTo>
                          <a:pt x="254" y="172"/>
                        </a:lnTo>
                        <a:close/>
                        <a:moveTo>
                          <a:pt x="254" y="0"/>
                        </a:moveTo>
                        <a:lnTo>
                          <a:pt x="3107" y="0"/>
                        </a:lnTo>
                        <a:lnTo>
                          <a:pt x="3147" y="3"/>
                        </a:lnTo>
                        <a:lnTo>
                          <a:pt x="3186" y="12"/>
                        </a:lnTo>
                        <a:lnTo>
                          <a:pt x="3222" y="27"/>
                        </a:lnTo>
                        <a:lnTo>
                          <a:pt x="3255" y="47"/>
                        </a:lnTo>
                        <a:lnTo>
                          <a:pt x="3284" y="73"/>
                        </a:lnTo>
                        <a:lnTo>
                          <a:pt x="3310" y="102"/>
                        </a:lnTo>
                        <a:lnTo>
                          <a:pt x="3330" y="135"/>
                        </a:lnTo>
                        <a:lnTo>
                          <a:pt x="3346" y="172"/>
                        </a:lnTo>
                        <a:lnTo>
                          <a:pt x="3356" y="210"/>
                        </a:lnTo>
                        <a:lnTo>
                          <a:pt x="3359" y="251"/>
                        </a:lnTo>
                        <a:lnTo>
                          <a:pt x="3359" y="2282"/>
                        </a:lnTo>
                        <a:lnTo>
                          <a:pt x="3356" y="2324"/>
                        </a:lnTo>
                        <a:lnTo>
                          <a:pt x="3346" y="2363"/>
                        </a:lnTo>
                        <a:lnTo>
                          <a:pt x="3330" y="2398"/>
                        </a:lnTo>
                        <a:lnTo>
                          <a:pt x="3310" y="2432"/>
                        </a:lnTo>
                        <a:lnTo>
                          <a:pt x="3284" y="2461"/>
                        </a:lnTo>
                        <a:lnTo>
                          <a:pt x="3255" y="2486"/>
                        </a:lnTo>
                        <a:lnTo>
                          <a:pt x="3222" y="2506"/>
                        </a:lnTo>
                        <a:lnTo>
                          <a:pt x="3186" y="2522"/>
                        </a:lnTo>
                        <a:lnTo>
                          <a:pt x="3147" y="2532"/>
                        </a:lnTo>
                        <a:lnTo>
                          <a:pt x="3107" y="2535"/>
                        </a:lnTo>
                        <a:lnTo>
                          <a:pt x="254" y="2535"/>
                        </a:lnTo>
                        <a:lnTo>
                          <a:pt x="212" y="2532"/>
                        </a:lnTo>
                        <a:lnTo>
                          <a:pt x="173" y="2522"/>
                        </a:lnTo>
                        <a:lnTo>
                          <a:pt x="137" y="2506"/>
                        </a:lnTo>
                        <a:lnTo>
                          <a:pt x="104" y="2486"/>
                        </a:lnTo>
                        <a:lnTo>
                          <a:pt x="75" y="2461"/>
                        </a:lnTo>
                        <a:lnTo>
                          <a:pt x="49" y="2432"/>
                        </a:lnTo>
                        <a:lnTo>
                          <a:pt x="29" y="2398"/>
                        </a:lnTo>
                        <a:lnTo>
                          <a:pt x="13" y="2363"/>
                        </a:lnTo>
                        <a:lnTo>
                          <a:pt x="3" y="2324"/>
                        </a:lnTo>
                        <a:lnTo>
                          <a:pt x="0" y="2282"/>
                        </a:lnTo>
                        <a:lnTo>
                          <a:pt x="0" y="251"/>
                        </a:lnTo>
                        <a:lnTo>
                          <a:pt x="3" y="210"/>
                        </a:lnTo>
                        <a:lnTo>
                          <a:pt x="13" y="172"/>
                        </a:lnTo>
                        <a:lnTo>
                          <a:pt x="29" y="135"/>
                        </a:lnTo>
                        <a:lnTo>
                          <a:pt x="49" y="102"/>
                        </a:lnTo>
                        <a:lnTo>
                          <a:pt x="75" y="73"/>
                        </a:lnTo>
                        <a:lnTo>
                          <a:pt x="104" y="47"/>
                        </a:lnTo>
                        <a:lnTo>
                          <a:pt x="137" y="27"/>
                        </a:lnTo>
                        <a:lnTo>
                          <a:pt x="173" y="12"/>
                        </a:lnTo>
                        <a:lnTo>
                          <a:pt x="212" y="3"/>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08" name="Freeform 86"/>
                  <p:cNvSpPr>
                    <a:spLocks noEditPoints="1"/>
                  </p:cNvSpPr>
                  <p:nvPr/>
                </p:nvSpPr>
                <p:spPr bwMode="auto">
                  <a:xfrm>
                    <a:off x="7884926" y="4661756"/>
                    <a:ext cx="113205" cy="52726"/>
                  </a:xfrm>
                  <a:custGeom>
                    <a:avLst/>
                    <a:gdLst>
                      <a:gd name="T0" fmla="*/ 608 w 1216"/>
                      <a:gd name="T1" fmla="*/ 185 h 461"/>
                      <a:gd name="T2" fmla="*/ 421 w 1216"/>
                      <a:gd name="T3" fmla="*/ 288 h 461"/>
                      <a:gd name="T4" fmla="*/ 794 w 1216"/>
                      <a:gd name="T5" fmla="*/ 288 h 461"/>
                      <a:gd name="T6" fmla="*/ 608 w 1216"/>
                      <a:gd name="T7" fmla="*/ 185 h 461"/>
                      <a:gd name="T8" fmla="*/ 607 w 1216"/>
                      <a:gd name="T9" fmla="*/ 0 h 461"/>
                      <a:gd name="T10" fmla="*/ 630 w 1216"/>
                      <a:gd name="T11" fmla="*/ 2 h 461"/>
                      <a:gd name="T12" fmla="*/ 650 w 1216"/>
                      <a:gd name="T13" fmla="*/ 11 h 461"/>
                      <a:gd name="T14" fmla="*/ 1171 w 1216"/>
                      <a:gd name="T15" fmla="*/ 299 h 461"/>
                      <a:gd name="T16" fmla="*/ 1187 w 1216"/>
                      <a:gd name="T17" fmla="*/ 310 h 461"/>
                      <a:gd name="T18" fmla="*/ 1199 w 1216"/>
                      <a:gd name="T19" fmla="*/ 324 h 461"/>
                      <a:gd name="T20" fmla="*/ 1209 w 1216"/>
                      <a:gd name="T21" fmla="*/ 340 h 461"/>
                      <a:gd name="T22" fmla="*/ 1215 w 1216"/>
                      <a:gd name="T23" fmla="*/ 358 h 461"/>
                      <a:gd name="T24" fmla="*/ 1216 w 1216"/>
                      <a:gd name="T25" fmla="*/ 377 h 461"/>
                      <a:gd name="T26" fmla="*/ 1212 w 1216"/>
                      <a:gd name="T27" fmla="*/ 396 h 461"/>
                      <a:gd name="T28" fmla="*/ 1205 w 1216"/>
                      <a:gd name="T29" fmla="*/ 417 h 461"/>
                      <a:gd name="T30" fmla="*/ 1190 w 1216"/>
                      <a:gd name="T31" fmla="*/ 435 h 461"/>
                      <a:gd name="T32" fmla="*/ 1173 w 1216"/>
                      <a:gd name="T33" fmla="*/ 448 h 461"/>
                      <a:gd name="T34" fmla="*/ 1152 w 1216"/>
                      <a:gd name="T35" fmla="*/ 457 h 461"/>
                      <a:gd name="T36" fmla="*/ 1128 w 1216"/>
                      <a:gd name="T37" fmla="*/ 461 h 461"/>
                      <a:gd name="T38" fmla="*/ 86 w 1216"/>
                      <a:gd name="T39" fmla="*/ 461 h 461"/>
                      <a:gd name="T40" fmla="*/ 63 w 1216"/>
                      <a:gd name="T41" fmla="*/ 457 h 461"/>
                      <a:gd name="T42" fmla="*/ 42 w 1216"/>
                      <a:gd name="T43" fmla="*/ 448 h 461"/>
                      <a:gd name="T44" fmla="*/ 24 w 1216"/>
                      <a:gd name="T45" fmla="*/ 435 h 461"/>
                      <a:gd name="T46" fmla="*/ 11 w 1216"/>
                      <a:gd name="T47" fmla="*/ 417 h 461"/>
                      <a:gd name="T48" fmla="*/ 2 w 1216"/>
                      <a:gd name="T49" fmla="*/ 396 h 461"/>
                      <a:gd name="T50" fmla="*/ 0 w 1216"/>
                      <a:gd name="T51" fmla="*/ 377 h 461"/>
                      <a:gd name="T52" fmla="*/ 1 w 1216"/>
                      <a:gd name="T53" fmla="*/ 358 h 461"/>
                      <a:gd name="T54" fmla="*/ 6 w 1216"/>
                      <a:gd name="T55" fmla="*/ 340 h 461"/>
                      <a:gd name="T56" fmla="*/ 15 w 1216"/>
                      <a:gd name="T57" fmla="*/ 324 h 461"/>
                      <a:gd name="T58" fmla="*/ 29 w 1216"/>
                      <a:gd name="T59" fmla="*/ 310 h 461"/>
                      <a:gd name="T60" fmla="*/ 44 w 1216"/>
                      <a:gd name="T61" fmla="*/ 299 h 461"/>
                      <a:gd name="T62" fmla="*/ 566 w 1216"/>
                      <a:gd name="T63" fmla="*/ 11 h 461"/>
                      <a:gd name="T64" fmla="*/ 586 w 1216"/>
                      <a:gd name="T65" fmla="*/ 2 h 461"/>
                      <a:gd name="T66" fmla="*/ 607 w 1216"/>
                      <a:gd name="T6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6" h="461">
                        <a:moveTo>
                          <a:pt x="608" y="185"/>
                        </a:moveTo>
                        <a:lnTo>
                          <a:pt x="421" y="288"/>
                        </a:lnTo>
                        <a:lnTo>
                          <a:pt x="794" y="288"/>
                        </a:lnTo>
                        <a:lnTo>
                          <a:pt x="608" y="185"/>
                        </a:lnTo>
                        <a:close/>
                        <a:moveTo>
                          <a:pt x="607" y="0"/>
                        </a:moveTo>
                        <a:lnTo>
                          <a:pt x="630" y="2"/>
                        </a:lnTo>
                        <a:lnTo>
                          <a:pt x="650" y="11"/>
                        </a:lnTo>
                        <a:lnTo>
                          <a:pt x="1171" y="299"/>
                        </a:lnTo>
                        <a:lnTo>
                          <a:pt x="1187" y="310"/>
                        </a:lnTo>
                        <a:lnTo>
                          <a:pt x="1199" y="324"/>
                        </a:lnTo>
                        <a:lnTo>
                          <a:pt x="1209" y="340"/>
                        </a:lnTo>
                        <a:lnTo>
                          <a:pt x="1215" y="358"/>
                        </a:lnTo>
                        <a:lnTo>
                          <a:pt x="1216" y="377"/>
                        </a:lnTo>
                        <a:lnTo>
                          <a:pt x="1212" y="396"/>
                        </a:lnTo>
                        <a:lnTo>
                          <a:pt x="1205" y="417"/>
                        </a:lnTo>
                        <a:lnTo>
                          <a:pt x="1190" y="435"/>
                        </a:lnTo>
                        <a:lnTo>
                          <a:pt x="1173" y="448"/>
                        </a:lnTo>
                        <a:lnTo>
                          <a:pt x="1152" y="457"/>
                        </a:lnTo>
                        <a:lnTo>
                          <a:pt x="1128" y="461"/>
                        </a:lnTo>
                        <a:lnTo>
                          <a:pt x="86" y="461"/>
                        </a:lnTo>
                        <a:lnTo>
                          <a:pt x="63" y="457"/>
                        </a:lnTo>
                        <a:lnTo>
                          <a:pt x="42" y="448"/>
                        </a:lnTo>
                        <a:lnTo>
                          <a:pt x="24" y="435"/>
                        </a:lnTo>
                        <a:lnTo>
                          <a:pt x="11" y="417"/>
                        </a:lnTo>
                        <a:lnTo>
                          <a:pt x="2" y="396"/>
                        </a:lnTo>
                        <a:lnTo>
                          <a:pt x="0" y="377"/>
                        </a:lnTo>
                        <a:lnTo>
                          <a:pt x="1" y="358"/>
                        </a:lnTo>
                        <a:lnTo>
                          <a:pt x="6" y="340"/>
                        </a:lnTo>
                        <a:lnTo>
                          <a:pt x="15" y="324"/>
                        </a:lnTo>
                        <a:lnTo>
                          <a:pt x="29" y="310"/>
                        </a:lnTo>
                        <a:lnTo>
                          <a:pt x="44" y="299"/>
                        </a:lnTo>
                        <a:lnTo>
                          <a:pt x="566" y="11"/>
                        </a:lnTo>
                        <a:lnTo>
                          <a:pt x="586" y="2"/>
                        </a:lnTo>
                        <a:lnTo>
                          <a:pt x="6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09" name="Freeform 87"/>
                  <p:cNvSpPr>
                    <a:spLocks noEditPoints="1"/>
                  </p:cNvSpPr>
                  <p:nvPr/>
                </p:nvSpPr>
                <p:spPr bwMode="auto">
                  <a:xfrm>
                    <a:off x="7884926" y="5019467"/>
                    <a:ext cx="113205" cy="52726"/>
                  </a:xfrm>
                  <a:custGeom>
                    <a:avLst/>
                    <a:gdLst>
                      <a:gd name="T0" fmla="*/ 421 w 1216"/>
                      <a:gd name="T1" fmla="*/ 173 h 461"/>
                      <a:gd name="T2" fmla="*/ 608 w 1216"/>
                      <a:gd name="T3" fmla="*/ 276 h 461"/>
                      <a:gd name="T4" fmla="*/ 794 w 1216"/>
                      <a:gd name="T5" fmla="*/ 173 h 461"/>
                      <a:gd name="T6" fmla="*/ 421 w 1216"/>
                      <a:gd name="T7" fmla="*/ 173 h 461"/>
                      <a:gd name="T8" fmla="*/ 86 w 1216"/>
                      <a:gd name="T9" fmla="*/ 0 h 461"/>
                      <a:gd name="T10" fmla="*/ 1128 w 1216"/>
                      <a:gd name="T11" fmla="*/ 0 h 461"/>
                      <a:gd name="T12" fmla="*/ 1152 w 1216"/>
                      <a:gd name="T13" fmla="*/ 3 h 461"/>
                      <a:gd name="T14" fmla="*/ 1173 w 1216"/>
                      <a:gd name="T15" fmla="*/ 12 h 461"/>
                      <a:gd name="T16" fmla="*/ 1190 w 1216"/>
                      <a:gd name="T17" fmla="*/ 25 h 461"/>
                      <a:gd name="T18" fmla="*/ 1205 w 1216"/>
                      <a:gd name="T19" fmla="*/ 43 h 461"/>
                      <a:gd name="T20" fmla="*/ 1212 w 1216"/>
                      <a:gd name="T21" fmla="*/ 64 h 461"/>
                      <a:gd name="T22" fmla="*/ 1216 w 1216"/>
                      <a:gd name="T23" fmla="*/ 84 h 461"/>
                      <a:gd name="T24" fmla="*/ 1215 w 1216"/>
                      <a:gd name="T25" fmla="*/ 102 h 461"/>
                      <a:gd name="T26" fmla="*/ 1209 w 1216"/>
                      <a:gd name="T27" fmla="*/ 120 h 461"/>
                      <a:gd name="T28" fmla="*/ 1200 w 1216"/>
                      <a:gd name="T29" fmla="*/ 137 h 461"/>
                      <a:gd name="T30" fmla="*/ 1187 w 1216"/>
                      <a:gd name="T31" fmla="*/ 151 h 461"/>
                      <a:gd name="T32" fmla="*/ 1171 w 1216"/>
                      <a:gd name="T33" fmla="*/ 162 h 461"/>
                      <a:gd name="T34" fmla="*/ 650 w 1216"/>
                      <a:gd name="T35" fmla="*/ 450 h 461"/>
                      <a:gd name="T36" fmla="*/ 630 w 1216"/>
                      <a:gd name="T37" fmla="*/ 458 h 461"/>
                      <a:gd name="T38" fmla="*/ 608 w 1216"/>
                      <a:gd name="T39" fmla="*/ 461 h 461"/>
                      <a:gd name="T40" fmla="*/ 586 w 1216"/>
                      <a:gd name="T41" fmla="*/ 458 h 461"/>
                      <a:gd name="T42" fmla="*/ 566 w 1216"/>
                      <a:gd name="T43" fmla="*/ 450 h 461"/>
                      <a:gd name="T44" fmla="*/ 44 w 1216"/>
                      <a:gd name="T45" fmla="*/ 162 h 461"/>
                      <a:gd name="T46" fmla="*/ 29 w 1216"/>
                      <a:gd name="T47" fmla="*/ 151 h 461"/>
                      <a:gd name="T48" fmla="*/ 15 w 1216"/>
                      <a:gd name="T49" fmla="*/ 137 h 461"/>
                      <a:gd name="T50" fmla="*/ 6 w 1216"/>
                      <a:gd name="T51" fmla="*/ 120 h 461"/>
                      <a:gd name="T52" fmla="*/ 1 w 1216"/>
                      <a:gd name="T53" fmla="*/ 102 h 461"/>
                      <a:gd name="T54" fmla="*/ 0 w 1216"/>
                      <a:gd name="T55" fmla="*/ 84 h 461"/>
                      <a:gd name="T56" fmla="*/ 2 w 1216"/>
                      <a:gd name="T57" fmla="*/ 64 h 461"/>
                      <a:gd name="T58" fmla="*/ 11 w 1216"/>
                      <a:gd name="T59" fmla="*/ 43 h 461"/>
                      <a:gd name="T60" fmla="*/ 24 w 1216"/>
                      <a:gd name="T61" fmla="*/ 25 h 461"/>
                      <a:gd name="T62" fmla="*/ 42 w 1216"/>
                      <a:gd name="T63" fmla="*/ 12 h 461"/>
                      <a:gd name="T64" fmla="*/ 63 w 1216"/>
                      <a:gd name="T65" fmla="*/ 3 h 461"/>
                      <a:gd name="T66" fmla="*/ 86 w 1216"/>
                      <a:gd name="T6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6" h="461">
                        <a:moveTo>
                          <a:pt x="421" y="173"/>
                        </a:moveTo>
                        <a:lnTo>
                          <a:pt x="608" y="276"/>
                        </a:lnTo>
                        <a:lnTo>
                          <a:pt x="794" y="173"/>
                        </a:lnTo>
                        <a:lnTo>
                          <a:pt x="421" y="173"/>
                        </a:lnTo>
                        <a:close/>
                        <a:moveTo>
                          <a:pt x="86" y="0"/>
                        </a:moveTo>
                        <a:lnTo>
                          <a:pt x="1128" y="0"/>
                        </a:lnTo>
                        <a:lnTo>
                          <a:pt x="1152" y="3"/>
                        </a:lnTo>
                        <a:lnTo>
                          <a:pt x="1173" y="12"/>
                        </a:lnTo>
                        <a:lnTo>
                          <a:pt x="1190" y="25"/>
                        </a:lnTo>
                        <a:lnTo>
                          <a:pt x="1205" y="43"/>
                        </a:lnTo>
                        <a:lnTo>
                          <a:pt x="1212" y="64"/>
                        </a:lnTo>
                        <a:lnTo>
                          <a:pt x="1216" y="84"/>
                        </a:lnTo>
                        <a:lnTo>
                          <a:pt x="1215" y="102"/>
                        </a:lnTo>
                        <a:lnTo>
                          <a:pt x="1209" y="120"/>
                        </a:lnTo>
                        <a:lnTo>
                          <a:pt x="1200" y="137"/>
                        </a:lnTo>
                        <a:lnTo>
                          <a:pt x="1187" y="151"/>
                        </a:lnTo>
                        <a:lnTo>
                          <a:pt x="1171" y="162"/>
                        </a:lnTo>
                        <a:lnTo>
                          <a:pt x="650" y="450"/>
                        </a:lnTo>
                        <a:lnTo>
                          <a:pt x="630" y="458"/>
                        </a:lnTo>
                        <a:lnTo>
                          <a:pt x="608" y="461"/>
                        </a:lnTo>
                        <a:lnTo>
                          <a:pt x="586" y="458"/>
                        </a:lnTo>
                        <a:lnTo>
                          <a:pt x="566" y="450"/>
                        </a:lnTo>
                        <a:lnTo>
                          <a:pt x="44" y="162"/>
                        </a:lnTo>
                        <a:lnTo>
                          <a:pt x="29" y="151"/>
                        </a:lnTo>
                        <a:lnTo>
                          <a:pt x="15" y="137"/>
                        </a:lnTo>
                        <a:lnTo>
                          <a:pt x="6" y="120"/>
                        </a:lnTo>
                        <a:lnTo>
                          <a:pt x="1" y="102"/>
                        </a:lnTo>
                        <a:lnTo>
                          <a:pt x="0" y="84"/>
                        </a:lnTo>
                        <a:lnTo>
                          <a:pt x="2" y="64"/>
                        </a:lnTo>
                        <a:lnTo>
                          <a:pt x="11" y="43"/>
                        </a:lnTo>
                        <a:lnTo>
                          <a:pt x="24" y="25"/>
                        </a:lnTo>
                        <a:lnTo>
                          <a:pt x="42"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10" name="Freeform 88"/>
                  <p:cNvSpPr>
                    <a:spLocks/>
                  </p:cNvSpPr>
                  <p:nvPr/>
                </p:nvSpPr>
                <p:spPr bwMode="auto">
                  <a:xfrm>
                    <a:off x="7874863" y="4762039"/>
                    <a:ext cx="41927" cy="52726"/>
                  </a:xfrm>
                  <a:custGeom>
                    <a:avLst/>
                    <a:gdLst>
                      <a:gd name="T0" fmla="*/ 228 w 455"/>
                      <a:gd name="T1" fmla="*/ 0 h 452"/>
                      <a:gd name="T2" fmla="*/ 264 w 455"/>
                      <a:gd name="T3" fmla="*/ 2 h 452"/>
                      <a:gd name="T4" fmla="*/ 300 w 455"/>
                      <a:gd name="T5" fmla="*/ 11 h 452"/>
                      <a:gd name="T6" fmla="*/ 332 w 455"/>
                      <a:gd name="T7" fmla="*/ 24 h 452"/>
                      <a:gd name="T8" fmla="*/ 361 w 455"/>
                      <a:gd name="T9" fmla="*/ 43 h 452"/>
                      <a:gd name="T10" fmla="*/ 388 w 455"/>
                      <a:gd name="T11" fmla="*/ 65 h 452"/>
                      <a:gd name="T12" fmla="*/ 410 w 455"/>
                      <a:gd name="T13" fmla="*/ 92 h 452"/>
                      <a:gd name="T14" fmla="*/ 429 w 455"/>
                      <a:gd name="T15" fmla="*/ 122 h 452"/>
                      <a:gd name="T16" fmla="*/ 443 w 455"/>
                      <a:gd name="T17" fmla="*/ 154 h 452"/>
                      <a:gd name="T18" fmla="*/ 452 w 455"/>
                      <a:gd name="T19" fmla="*/ 189 h 452"/>
                      <a:gd name="T20" fmla="*/ 455 w 455"/>
                      <a:gd name="T21" fmla="*/ 226 h 452"/>
                      <a:gd name="T22" fmla="*/ 452 w 455"/>
                      <a:gd name="T23" fmla="*/ 261 h 452"/>
                      <a:gd name="T24" fmla="*/ 444 w 455"/>
                      <a:gd name="T25" fmla="*/ 295 h 452"/>
                      <a:gd name="T26" fmla="*/ 431 w 455"/>
                      <a:gd name="T27" fmla="*/ 327 h 452"/>
                      <a:gd name="T28" fmla="*/ 414 w 455"/>
                      <a:gd name="T29" fmla="*/ 356 h 452"/>
                      <a:gd name="T30" fmla="*/ 391 w 455"/>
                      <a:gd name="T31" fmla="*/ 381 h 452"/>
                      <a:gd name="T32" fmla="*/ 367 w 455"/>
                      <a:gd name="T33" fmla="*/ 404 h 452"/>
                      <a:gd name="T34" fmla="*/ 337 w 455"/>
                      <a:gd name="T35" fmla="*/ 424 h 452"/>
                      <a:gd name="T36" fmla="*/ 302 w 455"/>
                      <a:gd name="T37" fmla="*/ 439 h 452"/>
                      <a:gd name="T38" fmla="*/ 266 w 455"/>
                      <a:gd name="T39" fmla="*/ 448 h 452"/>
                      <a:gd name="T40" fmla="*/ 228 w 455"/>
                      <a:gd name="T41" fmla="*/ 452 h 452"/>
                      <a:gd name="T42" fmla="*/ 189 w 455"/>
                      <a:gd name="T43" fmla="*/ 448 h 452"/>
                      <a:gd name="T44" fmla="*/ 153 w 455"/>
                      <a:gd name="T45" fmla="*/ 439 h 452"/>
                      <a:gd name="T46" fmla="*/ 118 w 455"/>
                      <a:gd name="T47" fmla="*/ 424 h 452"/>
                      <a:gd name="T48" fmla="*/ 88 w 455"/>
                      <a:gd name="T49" fmla="*/ 404 h 452"/>
                      <a:gd name="T50" fmla="*/ 64 w 455"/>
                      <a:gd name="T51" fmla="*/ 381 h 452"/>
                      <a:gd name="T52" fmla="*/ 41 w 455"/>
                      <a:gd name="T53" fmla="*/ 356 h 452"/>
                      <a:gd name="T54" fmla="*/ 24 w 455"/>
                      <a:gd name="T55" fmla="*/ 327 h 452"/>
                      <a:gd name="T56" fmla="*/ 11 w 455"/>
                      <a:gd name="T57" fmla="*/ 295 h 452"/>
                      <a:gd name="T58" fmla="*/ 3 w 455"/>
                      <a:gd name="T59" fmla="*/ 261 h 452"/>
                      <a:gd name="T60" fmla="*/ 0 w 455"/>
                      <a:gd name="T61" fmla="*/ 226 h 452"/>
                      <a:gd name="T62" fmla="*/ 3 w 455"/>
                      <a:gd name="T63" fmla="*/ 189 h 452"/>
                      <a:gd name="T64" fmla="*/ 12 w 455"/>
                      <a:gd name="T65" fmla="*/ 154 h 452"/>
                      <a:gd name="T66" fmla="*/ 26 w 455"/>
                      <a:gd name="T67" fmla="*/ 122 h 452"/>
                      <a:gd name="T68" fmla="*/ 45 w 455"/>
                      <a:gd name="T69" fmla="*/ 92 h 452"/>
                      <a:gd name="T70" fmla="*/ 67 w 455"/>
                      <a:gd name="T71" fmla="*/ 65 h 452"/>
                      <a:gd name="T72" fmla="*/ 93 w 455"/>
                      <a:gd name="T73" fmla="*/ 43 h 452"/>
                      <a:gd name="T74" fmla="*/ 123 w 455"/>
                      <a:gd name="T75" fmla="*/ 24 h 452"/>
                      <a:gd name="T76" fmla="*/ 155 w 455"/>
                      <a:gd name="T77" fmla="*/ 11 h 452"/>
                      <a:gd name="T78" fmla="*/ 191 w 455"/>
                      <a:gd name="T79" fmla="*/ 2 h 452"/>
                      <a:gd name="T80" fmla="*/ 228 w 455"/>
                      <a:gd name="T8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452">
                        <a:moveTo>
                          <a:pt x="228" y="0"/>
                        </a:moveTo>
                        <a:lnTo>
                          <a:pt x="264" y="2"/>
                        </a:lnTo>
                        <a:lnTo>
                          <a:pt x="300" y="11"/>
                        </a:lnTo>
                        <a:lnTo>
                          <a:pt x="332" y="24"/>
                        </a:lnTo>
                        <a:lnTo>
                          <a:pt x="361" y="43"/>
                        </a:lnTo>
                        <a:lnTo>
                          <a:pt x="388" y="65"/>
                        </a:lnTo>
                        <a:lnTo>
                          <a:pt x="410" y="92"/>
                        </a:lnTo>
                        <a:lnTo>
                          <a:pt x="429" y="122"/>
                        </a:lnTo>
                        <a:lnTo>
                          <a:pt x="443" y="154"/>
                        </a:lnTo>
                        <a:lnTo>
                          <a:pt x="452" y="189"/>
                        </a:lnTo>
                        <a:lnTo>
                          <a:pt x="455" y="226"/>
                        </a:lnTo>
                        <a:lnTo>
                          <a:pt x="452" y="261"/>
                        </a:lnTo>
                        <a:lnTo>
                          <a:pt x="444" y="295"/>
                        </a:lnTo>
                        <a:lnTo>
                          <a:pt x="431" y="327"/>
                        </a:lnTo>
                        <a:lnTo>
                          <a:pt x="414" y="356"/>
                        </a:lnTo>
                        <a:lnTo>
                          <a:pt x="391" y="381"/>
                        </a:lnTo>
                        <a:lnTo>
                          <a:pt x="367" y="404"/>
                        </a:lnTo>
                        <a:lnTo>
                          <a:pt x="337" y="424"/>
                        </a:lnTo>
                        <a:lnTo>
                          <a:pt x="302" y="439"/>
                        </a:lnTo>
                        <a:lnTo>
                          <a:pt x="266" y="448"/>
                        </a:lnTo>
                        <a:lnTo>
                          <a:pt x="228" y="452"/>
                        </a:lnTo>
                        <a:lnTo>
                          <a:pt x="189" y="448"/>
                        </a:lnTo>
                        <a:lnTo>
                          <a:pt x="153" y="439"/>
                        </a:lnTo>
                        <a:lnTo>
                          <a:pt x="118" y="424"/>
                        </a:lnTo>
                        <a:lnTo>
                          <a:pt x="88" y="404"/>
                        </a:lnTo>
                        <a:lnTo>
                          <a:pt x="64" y="381"/>
                        </a:lnTo>
                        <a:lnTo>
                          <a:pt x="41" y="356"/>
                        </a:lnTo>
                        <a:lnTo>
                          <a:pt x="24" y="327"/>
                        </a:lnTo>
                        <a:lnTo>
                          <a:pt x="11" y="295"/>
                        </a:lnTo>
                        <a:lnTo>
                          <a:pt x="3" y="261"/>
                        </a:lnTo>
                        <a:lnTo>
                          <a:pt x="0" y="226"/>
                        </a:lnTo>
                        <a:lnTo>
                          <a:pt x="3" y="189"/>
                        </a:lnTo>
                        <a:lnTo>
                          <a:pt x="12" y="154"/>
                        </a:lnTo>
                        <a:lnTo>
                          <a:pt x="26" y="122"/>
                        </a:lnTo>
                        <a:lnTo>
                          <a:pt x="45" y="92"/>
                        </a:lnTo>
                        <a:lnTo>
                          <a:pt x="67" y="65"/>
                        </a:lnTo>
                        <a:lnTo>
                          <a:pt x="93" y="43"/>
                        </a:lnTo>
                        <a:lnTo>
                          <a:pt x="123" y="24"/>
                        </a:lnTo>
                        <a:lnTo>
                          <a:pt x="155" y="11"/>
                        </a:lnTo>
                        <a:lnTo>
                          <a:pt x="191" y="2"/>
                        </a:lnTo>
                        <a:lnTo>
                          <a:pt x="2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11" name="Freeform 89"/>
                  <p:cNvSpPr>
                    <a:spLocks/>
                  </p:cNvSpPr>
                  <p:nvPr/>
                </p:nvSpPr>
                <p:spPr bwMode="auto">
                  <a:xfrm>
                    <a:off x="7858092" y="4816833"/>
                    <a:ext cx="75469" cy="162314"/>
                  </a:xfrm>
                  <a:custGeom>
                    <a:avLst/>
                    <a:gdLst>
                      <a:gd name="T0" fmla="*/ 189 w 811"/>
                      <a:gd name="T1" fmla="*/ 1 h 1416"/>
                      <a:gd name="T2" fmla="*/ 233 w 811"/>
                      <a:gd name="T3" fmla="*/ 37 h 1416"/>
                      <a:gd name="T4" fmla="*/ 334 w 811"/>
                      <a:gd name="T5" fmla="*/ 81 h 1416"/>
                      <a:gd name="T6" fmla="*/ 455 w 811"/>
                      <a:gd name="T7" fmla="*/ 87 h 1416"/>
                      <a:gd name="T8" fmla="*/ 575 w 811"/>
                      <a:gd name="T9" fmla="*/ 44 h 1416"/>
                      <a:gd name="T10" fmla="*/ 633 w 811"/>
                      <a:gd name="T11" fmla="*/ 1 h 1416"/>
                      <a:gd name="T12" fmla="*/ 701 w 811"/>
                      <a:gd name="T13" fmla="*/ 29 h 1416"/>
                      <a:gd name="T14" fmla="*/ 767 w 811"/>
                      <a:gd name="T15" fmla="*/ 89 h 1416"/>
                      <a:gd name="T16" fmla="*/ 808 w 811"/>
                      <a:gd name="T17" fmla="*/ 169 h 1416"/>
                      <a:gd name="T18" fmla="*/ 808 w 811"/>
                      <a:gd name="T19" fmla="*/ 811 h 1416"/>
                      <a:gd name="T20" fmla="*/ 767 w 811"/>
                      <a:gd name="T21" fmla="*/ 864 h 1416"/>
                      <a:gd name="T22" fmla="*/ 717 w 811"/>
                      <a:gd name="T23" fmla="*/ 885 h 1416"/>
                      <a:gd name="T24" fmla="*/ 696 w 811"/>
                      <a:gd name="T25" fmla="*/ 893 h 1416"/>
                      <a:gd name="T26" fmla="*/ 692 w 811"/>
                      <a:gd name="T27" fmla="*/ 913 h 1416"/>
                      <a:gd name="T28" fmla="*/ 694 w 811"/>
                      <a:gd name="T29" fmla="*/ 979 h 1416"/>
                      <a:gd name="T30" fmla="*/ 694 w 811"/>
                      <a:gd name="T31" fmla="*/ 1067 h 1416"/>
                      <a:gd name="T32" fmla="*/ 695 w 811"/>
                      <a:gd name="T33" fmla="*/ 1143 h 1416"/>
                      <a:gd name="T34" fmla="*/ 695 w 811"/>
                      <a:gd name="T35" fmla="*/ 1175 h 1416"/>
                      <a:gd name="T36" fmla="*/ 686 w 811"/>
                      <a:gd name="T37" fmla="*/ 1369 h 1416"/>
                      <a:gd name="T38" fmla="*/ 642 w 811"/>
                      <a:gd name="T39" fmla="*/ 1404 h 1416"/>
                      <a:gd name="T40" fmla="*/ 577 w 811"/>
                      <a:gd name="T41" fmla="*/ 1416 h 1416"/>
                      <a:gd name="T42" fmla="*/ 512 w 811"/>
                      <a:gd name="T43" fmla="*/ 1409 h 1416"/>
                      <a:gd name="T44" fmla="*/ 471 w 811"/>
                      <a:gd name="T45" fmla="*/ 1373 h 1416"/>
                      <a:gd name="T46" fmla="*/ 463 w 811"/>
                      <a:gd name="T47" fmla="*/ 1012 h 1416"/>
                      <a:gd name="T48" fmla="*/ 403 w 811"/>
                      <a:gd name="T49" fmla="*/ 1342 h 1416"/>
                      <a:gd name="T50" fmla="*/ 367 w 811"/>
                      <a:gd name="T51" fmla="*/ 1386 h 1416"/>
                      <a:gd name="T52" fmla="*/ 306 w 811"/>
                      <a:gd name="T53" fmla="*/ 1410 h 1416"/>
                      <a:gd name="T54" fmla="*/ 244 w 811"/>
                      <a:gd name="T55" fmla="*/ 1416 h 1416"/>
                      <a:gd name="T56" fmla="*/ 176 w 811"/>
                      <a:gd name="T57" fmla="*/ 1401 h 1416"/>
                      <a:gd name="T58" fmla="*/ 127 w 811"/>
                      <a:gd name="T59" fmla="*/ 1362 h 1416"/>
                      <a:gd name="T60" fmla="*/ 116 w 811"/>
                      <a:gd name="T61" fmla="*/ 1176 h 1416"/>
                      <a:gd name="T62" fmla="*/ 116 w 811"/>
                      <a:gd name="T63" fmla="*/ 1146 h 1416"/>
                      <a:gd name="T64" fmla="*/ 119 w 811"/>
                      <a:gd name="T65" fmla="*/ 1075 h 1416"/>
                      <a:gd name="T66" fmla="*/ 120 w 811"/>
                      <a:gd name="T67" fmla="*/ 991 h 1416"/>
                      <a:gd name="T68" fmla="*/ 122 w 811"/>
                      <a:gd name="T69" fmla="*/ 918 h 1416"/>
                      <a:gd name="T70" fmla="*/ 122 w 811"/>
                      <a:gd name="T71" fmla="*/ 885 h 1416"/>
                      <a:gd name="T72" fmla="*/ 102 w 811"/>
                      <a:gd name="T73" fmla="*/ 885 h 1416"/>
                      <a:gd name="T74" fmla="*/ 47 w 811"/>
                      <a:gd name="T75" fmla="*/ 866 h 1416"/>
                      <a:gd name="T76" fmla="*/ 3 w 811"/>
                      <a:gd name="T77" fmla="*/ 813 h 1416"/>
                      <a:gd name="T78" fmla="*/ 3 w 811"/>
                      <a:gd name="T79" fmla="*/ 170 h 1416"/>
                      <a:gd name="T80" fmla="*/ 39 w 811"/>
                      <a:gd name="T81" fmla="*/ 95 h 1416"/>
                      <a:gd name="T82" fmla="*/ 101 w 811"/>
                      <a:gd name="T83" fmla="*/ 34 h 1416"/>
                      <a:gd name="T84" fmla="*/ 167 w 811"/>
                      <a:gd name="T85" fmla="*/ 2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1" h="1416">
                        <a:moveTo>
                          <a:pt x="186" y="0"/>
                        </a:moveTo>
                        <a:lnTo>
                          <a:pt x="187" y="0"/>
                        </a:lnTo>
                        <a:lnTo>
                          <a:pt x="189" y="1"/>
                        </a:lnTo>
                        <a:lnTo>
                          <a:pt x="190" y="1"/>
                        </a:lnTo>
                        <a:lnTo>
                          <a:pt x="210" y="20"/>
                        </a:lnTo>
                        <a:lnTo>
                          <a:pt x="233" y="37"/>
                        </a:lnTo>
                        <a:lnTo>
                          <a:pt x="265" y="55"/>
                        </a:lnTo>
                        <a:lnTo>
                          <a:pt x="299" y="70"/>
                        </a:lnTo>
                        <a:lnTo>
                          <a:pt x="334" y="81"/>
                        </a:lnTo>
                        <a:lnTo>
                          <a:pt x="372" y="88"/>
                        </a:lnTo>
                        <a:lnTo>
                          <a:pt x="412" y="90"/>
                        </a:lnTo>
                        <a:lnTo>
                          <a:pt x="455" y="87"/>
                        </a:lnTo>
                        <a:lnTo>
                          <a:pt x="498" y="79"/>
                        </a:lnTo>
                        <a:lnTo>
                          <a:pt x="538" y="65"/>
                        </a:lnTo>
                        <a:lnTo>
                          <a:pt x="575" y="44"/>
                        </a:lnTo>
                        <a:lnTo>
                          <a:pt x="605" y="24"/>
                        </a:lnTo>
                        <a:lnTo>
                          <a:pt x="633" y="1"/>
                        </a:lnTo>
                        <a:lnTo>
                          <a:pt x="633" y="1"/>
                        </a:lnTo>
                        <a:lnTo>
                          <a:pt x="654" y="6"/>
                        </a:lnTo>
                        <a:lnTo>
                          <a:pt x="678" y="16"/>
                        </a:lnTo>
                        <a:lnTo>
                          <a:pt x="701" y="29"/>
                        </a:lnTo>
                        <a:lnTo>
                          <a:pt x="725" y="46"/>
                        </a:lnTo>
                        <a:lnTo>
                          <a:pt x="747" y="67"/>
                        </a:lnTo>
                        <a:lnTo>
                          <a:pt x="767" y="89"/>
                        </a:lnTo>
                        <a:lnTo>
                          <a:pt x="785" y="115"/>
                        </a:lnTo>
                        <a:lnTo>
                          <a:pt x="799" y="141"/>
                        </a:lnTo>
                        <a:lnTo>
                          <a:pt x="808" y="169"/>
                        </a:lnTo>
                        <a:lnTo>
                          <a:pt x="811" y="197"/>
                        </a:lnTo>
                        <a:lnTo>
                          <a:pt x="811" y="789"/>
                        </a:lnTo>
                        <a:lnTo>
                          <a:pt x="808" y="811"/>
                        </a:lnTo>
                        <a:lnTo>
                          <a:pt x="799" y="831"/>
                        </a:lnTo>
                        <a:lnTo>
                          <a:pt x="785" y="849"/>
                        </a:lnTo>
                        <a:lnTo>
                          <a:pt x="767" y="864"/>
                        </a:lnTo>
                        <a:lnTo>
                          <a:pt x="746" y="876"/>
                        </a:lnTo>
                        <a:lnTo>
                          <a:pt x="722" y="883"/>
                        </a:lnTo>
                        <a:lnTo>
                          <a:pt x="717" y="885"/>
                        </a:lnTo>
                        <a:lnTo>
                          <a:pt x="709" y="887"/>
                        </a:lnTo>
                        <a:lnTo>
                          <a:pt x="702" y="890"/>
                        </a:lnTo>
                        <a:lnTo>
                          <a:pt x="696" y="893"/>
                        </a:lnTo>
                        <a:lnTo>
                          <a:pt x="692" y="894"/>
                        </a:lnTo>
                        <a:lnTo>
                          <a:pt x="692" y="899"/>
                        </a:lnTo>
                        <a:lnTo>
                          <a:pt x="692" y="913"/>
                        </a:lnTo>
                        <a:lnTo>
                          <a:pt x="692" y="930"/>
                        </a:lnTo>
                        <a:lnTo>
                          <a:pt x="694" y="954"/>
                        </a:lnTo>
                        <a:lnTo>
                          <a:pt x="694" y="979"/>
                        </a:lnTo>
                        <a:lnTo>
                          <a:pt x="694" y="1008"/>
                        </a:lnTo>
                        <a:lnTo>
                          <a:pt x="694" y="1038"/>
                        </a:lnTo>
                        <a:lnTo>
                          <a:pt x="694" y="1067"/>
                        </a:lnTo>
                        <a:lnTo>
                          <a:pt x="695" y="1095"/>
                        </a:lnTo>
                        <a:lnTo>
                          <a:pt x="695" y="1121"/>
                        </a:lnTo>
                        <a:lnTo>
                          <a:pt x="695" y="1143"/>
                        </a:lnTo>
                        <a:lnTo>
                          <a:pt x="695" y="1160"/>
                        </a:lnTo>
                        <a:lnTo>
                          <a:pt x="695" y="1171"/>
                        </a:lnTo>
                        <a:lnTo>
                          <a:pt x="695" y="1175"/>
                        </a:lnTo>
                        <a:lnTo>
                          <a:pt x="695" y="1333"/>
                        </a:lnTo>
                        <a:lnTo>
                          <a:pt x="692" y="1352"/>
                        </a:lnTo>
                        <a:lnTo>
                          <a:pt x="686" y="1369"/>
                        </a:lnTo>
                        <a:lnTo>
                          <a:pt x="675" y="1384"/>
                        </a:lnTo>
                        <a:lnTo>
                          <a:pt x="660" y="1395"/>
                        </a:lnTo>
                        <a:lnTo>
                          <a:pt x="642" y="1404"/>
                        </a:lnTo>
                        <a:lnTo>
                          <a:pt x="622" y="1410"/>
                        </a:lnTo>
                        <a:lnTo>
                          <a:pt x="601" y="1415"/>
                        </a:lnTo>
                        <a:lnTo>
                          <a:pt x="577" y="1416"/>
                        </a:lnTo>
                        <a:lnTo>
                          <a:pt x="559" y="1416"/>
                        </a:lnTo>
                        <a:lnTo>
                          <a:pt x="535" y="1414"/>
                        </a:lnTo>
                        <a:lnTo>
                          <a:pt x="512" y="1409"/>
                        </a:lnTo>
                        <a:lnTo>
                          <a:pt x="496" y="1400"/>
                        </a:lnTo>
                        <a:lnTo>
                          <a:pt x="481" y="1389"/>
                        </a:lnTo>
                        <a:lnTo>
                          <a:pt x="471" y="1373"/>
                        </a:lnTo>
                        <a:lnTo>
                          <a:pt x="465" y="1355"/>
                        </a:lnTo>
                        <a:lnTo>
                          <a:pt x="463" y="1333"/>
                        </a:lnTo>
                        <a:lnTo>
                          <a:pt x="463" y="1012"/>
                        </a:lnTo>
                        <a:lnTo>
                          <a:pt x="406" y="1012"/>
                        </a:lnTo>
                        <a:lnTo>
                          <a:pt x="406" y="1325"/>
                        </a:lnTo>
                        <a:lnTo>
                          <a:pt x="403" y="1342"/>
                        </a:lnTo>
                        <a:lnTo>
                          <a:pt x="395" y="1359"/>
                        </a:lnTo>
                        <a:lnTo>
                          <a:pt x="383" y="1372"/>
                        </a:lnTo>
                        <a:lnTo>
                          <a:pt x="367" y="1386"/>
                        </a:lnTo>
                        <a:lnTo>
                          <a:pt x="348" y="1396"/>
                        </a:lnTo>
                        <a:lnTo>
                          <a:pt x="328" y="1405"/>
                        </a:lnTo>
                        <a:lnTo>
                          <a:pt x="306" y="1410"/>
                        </a:lnTo>
                        <a:lnTo>
                          <a:pt x="284" y="1415"/>
                        </a:lnTo>
                        <a:lnTo>
                          <a:pt x="262" y="1416"/>
                        </a:lnTo>
                        <a:lnTo>
                          <a:pt x="244" y="1416"/>
                        </a:lnTo>
                        <a:lnTo>
                          <a:pt x="220" y="1414"/>
                        </a:lnTo>
                        <a:lnTo>
                          <a:pt x="197" y="1409"/>
                        </a:lnTo>
                        <a:lnTo>
                          <a:pt x="176" y="1401"/>
                        </a:lnTo>
                        <a:lnTo>
                          <a:pt x="155" y="1391"/>
                        </a:lnTo>
                        <a:lnTo>
                          <a:pt x="140" y="1378"/>
                        </a:lnTo>
                        <a:lnTo>
                          <a:pt x="127" y="1362"/>
                        </a:lnTo>
                        <a:lnTo>
                          <a:pt x="119" y="1345"/>
                        </a:lnTo>
                        <a:lnTo>
                          <a:pt x="116" y="1325"/>
                        </a:lnTo>
                        <a:lnTo>
                          <a:pt x="116" y="1176"/>
                        </a:lnTo>
                        <a:lnTo>
                          <a:pt x="116" y="1173"/>
                        </a:lnTo>
                        <a:lnTo>
                          <a:pt x="116" y="1162"/>
                        </a:lnTo>
                        <a:lnTo>
                          <a:pt x="116" y="1146"/>
                        </a:lnTo>
                        <a:lnTo>
                          <a:pt x="117" y="1126"/>
                        </a:lnTo>
                        <a:lnTo>
                          <a:pt x="117" y="1102"/>
                        </a:lnTo>
                        <a:lnTo>
                          <a:pt x="119" y="1075"/>
                        </a:lnTo>
                        <a:lnTo>
                          <a:pt x="119" y="1047"/>
                        </a:lnTo>
                        <a:lnTo>
                          <a:pt x="120" y="1018"/>
                        </a:lnTo>
                        <a:lnTo>
                          <a:pt x="120" y="991"/>
                        </a:lnTo>
                        <a:lnTo>
                          <a:pt x="121" y="963"/>
                        </a:lnTo>
                        <a:lnTo>
                          <a:pt x="121" y="938"/>
                        </a:lnTo>
                        <a:lnTo>
                          <a:pt x="122" y="918"/>
                        </a:lnTo>
                        <a:lnTo>
                          <a:pt x="122" y="902"/>
                        </a:lnTo>
                        <a:lnTo>
                          <a:pt x="122" y="890"/>
                        </a:lnTo>
                        <a:lnTo>
                          <a:pt x="122" y="885"/>
                        </a:lnTo>
                        <a:lnTo>
                          <a:pt x="117" y="885"/>
                        </a:lnTo>
                        <a:lnTo>
                          <a:pt x="110" y="885"/>
                        </a:lnTo>
                        <a:lnTo>
                          <a:pt x="102" y="885"/>
                        </a:lnTo>
                        <a:lnTo>
                          <a:pt x="96" y="885"/>
                        </a:lnTo>
                        <a:lnTo>
                          <a:pt x="69" y="877"/>
                        </a:lnTo>
                        <a:lnTo>
                          <a:pt x="47" y="866"/>
                        </a:lnTo>
                        <a:lnTo>
                          <a:pt x="27" y="851"/>
                        </a:lnTo>
                        <a:lnTo>
                          <a:pt x="12" y="833"/>
                        </a:lnTo>
                        <a:lnTo>
                          <a:pt x="3" y="813"/>
                        </a:lnTo>
                        <a:lnTo>
                          <a:pt x="0" y="789"/>
                        </a:lnTo>
                        <a:lnTo>
                          <a:pt x="0" y="197"/>
                        </a:lnTo>
                        <a:lnTo>
                          <a:pt x="3" y="170"/>
                        </a:lnTo>
                        <a:lnTo>
                          <a:pt x="11" y="145"/>
                        </a:lnTo>
                        <a:lnTo>
                          <a:pt x="23" y="119"/>
                        </a:lnTo>
                        <a:lnTo>
                          <a:pt x="39" y="95"/>
                        </a:lnTo>
                        <a:lnTo>
                          <a:pt x="58" y="72"/>
                        </a:lnTo>
                        <a:lnTo>
                          <a:pt x="79" y="52"/>
                        </a:lnTo>
                        <a:lnTo>
                          <a:pt x="101" y="34"/>
                        </a:lnTo>
                        <a:lnTo>
                          <a:pt x="123" y="20"/>
                        </a:lnTo>
                        <a:lnTo>
                          <a:pt x="145" y="9"/>
                        </a:lnTo>
                        <a:lnTo>
                          <a:pt x="167" y="2"/>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12" name="Freeform 90"/>
                  <p:cNvSpPr>
                    <a:spLocks/>
                  </p:cNvSpPr>
                  <p:nvPr/>
                </p:nvSpPr>
                <p:spPr bwMode="auto">
                  <a:xfrm>
                    <a:off x="7966265" y="4762039"/>
                    <a:ext cx="42766" cy="52726"/>
                  </a:xfrm>
                  <a:custGeom>
                    <a:avLst/>
                    <a:gdLst>
                      <a:gd name="T0" fmla="*/ 227 w 456"/>
                      <a:gd name="T1" fmla="*/ 0 h 452"/>
                      <a:gd name="T2" fmla="*/ 264 w 456"/>
                      <a:gd name="T3" fmla="*/ 2 h 452"/>
                      <a:gd name="T4" fmla="*/ 300 w 456"/>
                      <a:gd name="T5" fmla="*/ 11 h 452"/>
                      <a:gd name="T6" fmla="*/ 333 w 456"/>
                      <a:gd name="T7" fmla="*/ 24 h 452"/>
                      <a:gd name="T8" fmla="*/ 362 w 456"/>
                      <a:gd name="T9" fmla="*/ 43 h 452"/>
                      <a:gd name="T10" fmla="*/ 388 w 456"/>
                      <a:gd name="T11" fmla="*/ 65 h 452"/>
                      <a:gd name="T12" fmla="*/ 411 w 456"/>
                      <a:gd name="T13" fmla="*/ 92 h 452"/>
                      <a:gd name="T14" fmla="*/ 430 w 456"/>
                      <a:gd name="T15" fmla="*/ 122 h 452"/>
                      <a:gd name="T16" fmla="*/ 443 w 456"/>
                      <a:gd name="T17" fmla="*/ 154 h 452"/>
                      <a:gd name="T18" fmla="*/ 452 w 456"/>
                      <a:gd name="T19" fmla="*/ 189 h 452"/>
                      <a:gd name="T20" fmla="*/ 456 w 456"/>
                      <a:gd name="T21" fmla="*/ 226 h 452"/>
                      <a:gd name="T22" fmla="*/ 452 w 456"/>
                      <a:gd name="T23" fmla="*/ 261 h 452"/>
                      <a:gd name="T24" fmla="*/ 444 w 456"/>
                      <a:gd name="T25" fmla="*/ 295 h 452"/>
                      <a:gd name="T26" fmla="*/ 431 w 456"/>
                      <a:gd name="T27" fmla="*/ 327 h 452"/>
                      <a:gd name="T28" fmla="*/ 413 w 456"/>
                      <a:gd name="T29" fmla="*/ 356 h 452"/>
                      <a:gd name="T30" fmla="*/ 392 w 456"/>
                      <a:gd name="T31" fmla="*/ 381 h 452"/>
                      <a:gd name="T32" fmla="*/ 367 w 456"/>
                      <a:gd name="T33" fmla="*/ 404 h 452"/>
                      <a:gd name="T34" fmla="*/ 336 w 456"/>
                      <a:gd name="T35" fmla="*/ 424 h 452"/>
                      <a:gd name="T36" fmla="*/ 302 w 456"/>
                      <a:gd name="T37" fmla="*/ 439 h 452"/>
                      <a:gd name="T38" fmla="*/ 267 w 456"/>
                      <a:gd name="T39" fmla="*/ 448 h 452"/>
                      <a:gd name="T40" fmla="*/ 227 w 456"/>
                      <a:gd name="T41" fmla="*/ 452 h 452"/>
                      <a:gd name="T42" fmla="*/ 189 w 456"/>
                      <a:gd name="T43" fmla="*/ 448 h 452"/>
                      <a:gd name="T44" fmla="*/ 154 w 456"/>
                      <a:gd name="T45" fmla="*/ 439 h 452"/>
                      <a:gd name="T46" fmla="*/ 119 w 456"/>
                      <a:gd name="T47" fmla="*/ 424 h 452"/>
                      <a:gd name="T48" fmla="*/ 89 w 456"/>
                      <a:gd name="T49" fmla="*/ 404 h 452"/>
                      <a:gd name="T50" fmla="*/ 64 w 456"/>
                      <a:gd name="T51" fmla="*/ 381 h 452"/>
                      <a:gd name="T52" fmla="*/ 42 w 456"/>
                      <a:gd name="T53" fmla="*/ 356 h 452"/>
                      <a:gd name="T54" fmla="*/ 25 w 456"/>
                      <a:gd name="T55" fmla="*/ 327 h 452"/>
                      <a:gd name="T56" fmla="*/ 11 w 456"/>
                      <a:gd name="T57" fmla="*/ 295 h 452"/>
                      <a:gd name="T58" fmla="*/ 4 w 456"/>
                      <a:gd name="T59" fmla="*/ 261 h 452"/>
                      <a:gd name="T60" fmla="*/ 0 w 456"/>
                      <a:gd name="T61" fmla="*/ 226 h 452"/>
                      <a:gd name="T62" fmla="*/ 4 w 456"/>
                      <a:gd name="T63" fmla="*/ 189 h 452"/>
                      <a:gd name="T64" fmla="*/ 13 w 456"/>
                      <a:gd name="T65" fmla="*/ 154 h 452"/>
                      <a:gd name="T66" fmla="*/ 26 w 456"/>
                      <a:gd name="T67" fmla="*/ 122 h 452"/>
                      <a:gd name="T68" fmla="*/ 44 w 456"/>
                      <a:gd name="T69" fmla="*/ 92 h 452"/>
                      <a:gd name="T70" fmla="*/ 67 w 456"/>
                      <a:gd name="T71" fmla="*/ 65 h 452"/>
                      <a:gd name="T72" fmla="*/ 93 w 456"/>
                      <a:gd name="T73" fmla="*/ 43 h 452"/>
                      <a:gd name="T74" fmla="*/ 123 w 456"/>
                      <a:gd name="T75" fmla="*/ 24 h 452"/>
                      <a:gd name="T76" fmla="*/ 156 w 456"/>
                      <a:gd name="T77" fmla="*/ 11 h 452"/>
                      <a:gd name="T78" fmla="*/ 190 w 456"/>
                      <a:gd name="T79" fmla="*/ 2 h 452"/>
                      <a:gd name="T80" fmla="*/ 227 w 456"/>
                      <a:gd name="T8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6" h="452">
                        <a:moveTo>
                          <a:pt x="227" y="0"/>
                        </a:moveTo>
                        <a:lnTo>
                          <a:pt x="264" y="2"/>
                        </a:lnTo>
                        <a:lnTo>
                          <a:pt x="300" y="11"/>
                        </a:lnTo>
                        <a:lnTo>
                          <a:pt x="333" y="24"/>
                        </a:lnTo>
                        <a:lnTo>
                          <a:pt x="362" y="43"/>
                        </a:lnTo>
                        <a:lnTo>
                          <a:pt x="388" y="65"/>
                        </a:lnTo>
                        <a:lnTo>
                          <a:pt x="411" y="92"/>
                        </a:lnTo>
                        <a:lnTo>
                          <a:pt x="430" y="122"/>
                        </a:lnTo>
                        <a:lnTo>
                          <a:pt x="443" y="154"/>
                        </a:lnTo>
                        <a:lnTo>
                          <a:pt x="452" y="189"/>
                        </a:lnTo>
                        <a:lnTo>
                          <a:pt x="456" y="226"/>
                        </a:lnTo>
                        <a:lnTo>
                          <a:pt x="452" y="261"/>
                        </a:lnTo>
                        <a:lnTo>
                          <a:pt x="444" y="295"/>
                        </a:lnTo>
                        <a:lnTo>
                          <a:pt x="431" y="327"/>
                        </a:lnTo>
                        <a:lnTo>
                          <a:pt x="413" y="356"/>
                        </a:lnTo>
                        <a:lnTo>
                          <a:pt x="392" y="381"/>
                        </a:lnTo>
                        <a:lnTo>
                          <a:pt x="367" y="404"/>
                        </a:lnTo>
                        <a:lnTo>
                          <a:pt x="336" y="424"/>
                        </a:lnTo>
                        <a:lnTo>
                          <a:pt x="302" y="439"/>
                        </a:lnTo>
                        <a:lnTo>
                          <a:pt x="267" y="448"/>
                        </a:lnTo>
                        <a:lnTo>
                          <a:pt x="227" y="452"/>
                        </a:lnTo>
                        <a:lnTo>
                          <a:pt x="189" y="448"/>
                        </a:lnTo>
                        <a:lnTo>
                          <a:pt x="154" y="439"/>
                        </a:lnTo>
                        <a:lnTo>
                          <a:pt x="119" y="424"/>
                        </a:lnTo>
                        <a:lnTo>
                          <a:pt x="89" y="404"/>
                        </a:lnTo>
                        <a:lnTo>
                          <a:pt x="64" y="381"/>
                        </a:lnTo>
                        <a:lnTo>
                          <a:pt x="42" y="356"/>
                        </a:lnTo>
                        <a:lnTo>
                          <a:pt x="25" y="327"/>
                        </a:lnTo>
                        <a:lnTo>
                          <a:pt x="11" y="295"/>
                        </a:lnTo>
                        <a:lnTo>
                          <a:pt x="4" y="261"/>
                        </a:lnTo>
                        <a:lnTo>
                          <a:pt x="0" y="226"/>
                        </a:lnTo>
                        <a:lnTo>
                          <a:pt x="4" y="189"/>
                        </a:lnTo>
                        <a:lnTo>
                          <a:pt x="13" y="154"/>
                        </a:lnTo>
                        <a:lnTo>
                          <a:pt x="26" y="122"/>
                        </a:lnTo>
                        <a:lnTo>
                          <a:pt x="44" y="92"/>
                        </a:lnTo>
                        <a:lnTo>
                          <a:pt x="67" y="65"/>
                        </a:lnTo>
                        <a:lnTo>
                          <a:pt x="93" y="43"/>
                        </a:lnTo>
                        <a:lnTo>
                          <a:pt x="123" y="24"/>
                        </a:lnTo>
                        <a:lnTo>
                          <a:pt x="156" y="11"/>
                        </a:lnTo>
                        <a:lnTo>
                          <a:pt x="190" y="2"/>
                        </a:lnTo>
                        <a:lnTo>
                          <a:pt x="2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13" name="Freeform 91"/>
                  <p:cNvSpPr>
                    <a:spLocks/>
                  </p:cNvSpPr>
                  <p:nvPr/>
                </p:nvSpPr>
                <p:spPr bwMode="auto">
                  <a:xfrm>
                    <a:off x="7949494" y="4816833"/>
                    <a:ext cx="75469" cy="162314"/>
                  </a:xfrm>
                  <a:custGeom>
                    <a:avLst/>
                    <a:gdLst>
                      <a:gd name="T0" fmla="*/ 189 w 811"/>
                      <a:gd name="T1" fmla="*/ 1 h 1416"/>
                      <a:gd name="T2" fmla="*/ 233 w 811"/>
                      <a:gd name="T3" fmla="*/ 37 h 1416"/>
                      <a:gd name="T4" fmla="*/ 335 w 811"/>
                      <a:gd name="T5" fmla="*/ 81 h 1416"/>
                      <a:gd name="T6" fmla="*/ 456 w 811"/>
                      <a:gd name="T7" fmla="*/ 87 h 1416"/>
                      <a:gd name="T8" fmla="*/ 577 w 811"/>
                      <a:gd name="T9" fmla="*/ 44 h 1416"/>
                      <a:gd name="T10" fmla="*/ 635 w 811"/>
                      <a:gd name="T11" fmla="*/ 1 h 1416"/>
                      <a:gd name="T12" fmla="*/ 702 w 811"/>
                      <a:gd name="T13" fmla="*/ 29 h 1416"/>
                      <a:gd name="T14" fmla="*/ 768 w 811"/>
                      <a:gd name="T15" fmla="*/ 89 h 1416"/>
                      <a:gd name="T16" fmla="*/ 808 w 811"/>
                      <a:gd name="T17" fmla="*/ 169 h 1416"/>
                      <a:gd name="T18" fmla="*/ 808 w 811"/>
                      <a:gd name="T19" fmla="*/ 811 h 1416"/>
                      <a:gd name="T20" fmla="*/ 768 w 811"/>
                      <a:gd name="T21" fmla="*/ 864 h 1416"/>
                      <a:gd name="T22" fmla="*/ 718 w 811"/>
                      <a:gd name="T23" fmla="*/ 885 h 1416"/>
                      <a:gd name="T24" fmla="*/ 696 w 811"/>
                      <a:gd name="T25" fmla="*/ 893 h 1416"/>
                      <a:gd name="T26" fmla="*/ 693 w 811"/>
                      <a:gd name="T27" fmla="*/ 913 h 1416"/>
                      <a:gd name="T28" fmla="*/ 694 w 811"/>
                      <a:gd name="T29" fmla="*/ 979 h 1416"/>
                      <a:gd name="T30" fmla="*/ 694 w 811"/>
                      <a:gd name="T31" fmla="*/ 1067 h 1416"/>
                      <a:gd name="T32" fmla="*/ 695 w 811"/>
                      <a:gd name="T33" fmla="*/ 1143 h 1416"/>
                      <a:gd name="T34" fmla="*/ 695 w 811"/>
                      <a:gd name="T35" fmla="*/ 1175 h 1416"/>
                      <a:gd name="T36" fmla="*/ 686 w 811"/>
                      <a:gd name="T37" fmla="*/ 1369 h 1416"/>
                      <a:gd name="T38" fmla="*/ 643 w 811"/>
                      <a:gd name="T39" fmla="*/ 1404 h 1416"/>
                      <a:gd name="T40" fmla="*/ 578 w 811"/>
                      <a:gd name="T41" fmla="*/ 1416 h 1416"/>
                      <a:gd name="T42" fmla="*/ 513 w 811"/>
                      <a:gd name="T43" fmla="*/ 1409 h 1416"/>
                      <a:gd name="T44" fmla="*/ 471 w 811"/>
                      <a:gd name="T45" fmla="*/ 1373 h 1416"/>
                      <a:gd name="T46" fmla="*/ 464 w 811"/>
                      <a:gd name="T47" fmla="*/ 1012 h 1416"/>
                      <a:gd name="T48" fmla="*/ 403 w 811"/>
                      <a:gd name="T49" fmla="*/ 1342 h 1416"/>
                      <a:gd name="T50" fmla="*/ 367 w 811"/>
                      <a:gd name="T51" fmla="*/ 1386 h 1416"/>
                      <a:gd name="T52" fmla="*/ 307 w 811"/>
                      <a:gd name="T53" fmla="*/ 1410 h 1416"/>
                      <a:gd name="T54" fmla="*/ 245 w 811"/>
                      <a:gd name="T55" fmla="*/ 1416 h 1416"/>
                      <a:gd name="T56" fmla="*/ 176 w 811"/>
                      <a:gd name="T57" fmla="*/ 1401 h 1416"/>
                      <a:gd name="T58" fmla="*/ 127 w 811"/>
                      <a:gd name="T59" fmla="*/ 1362 h 1416"/>
                      <a:gd name="T60" fmla="*/ 117 w 811"/>
                      <a:gd name="T61" fmla="*/ 1176 h 1416"/>
                      <a:gd name="T62" fmla="*/ 117 w 811"/>
                      <a:gd name="T63" fmla="*/ 1146 h 1416"/>
                      <a:gd name="T64" fmla="*/ 118 w 811"/>
                      <a:gd name="T65" fmla="*/ 1075 h 1416"/>
                      <a:gd name="T66" fmla="*/ 120 w 811"/>
                      <a:gd name="T67" fmla="*/ 991 h 1416"/>
                      <a:gd name="T68" fmla="*/ 122 w 811"/>
                      <a:gd name="T69" fmla="*/ 918 h 1416"/>
                      <a:gd name="T70" fmla="*/ 122 w 811"/>
                      <a:gd name="T71" fmla="*/ 885 h 1416"/>
                      <a:gd name="T72" fmla="*/ 102 w 811"/>
                      <a:gd name="T73" fmla="*/ 885 h 1416"/>
                      <a:gd name="T74" fmla="*/ 47 w 811"/>
                      <a:gd name="T75" fmla="*/ 866 h 1416"/>
                      <a:gd name="T76" fmla="*/ 4 w 811"/>
                      <a:gd name="T77" fmla="*/ 813 h 1416"/>
                      <a:gd name="T78" fmla="*/ 4 w 811"/>
                      <a:gd name="T79" fmla="*/ 170 h 1416"/>
                      <a:gd name="T80" fmla="*/ 40 w 811"/>
                      <a:gd name="T81" fmla="*/ 95 h 1416"/>
                      <a:gd name="T82" fmla="*/ 101 w 811"/>
                      <a:gd name="T83" fmla="*/ 34 h 1416"/>
                      <a:gd name="T84" fmla="*/ 167 w 811"/>
                      <a:gd name="T85" fmla="*/ 2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1" h="1416">
                        <a:moveTo>
                          <a:pt x="186" y="0"/>
                        </a:moveTo>
                        <a:lnTo>
                          <a:pt x="187" y="0"/>
                        </a:lnTo>
                        <a:lnTo>
                          <a:pt x="189" y="1"/>
                        </a:lnTo>
                        <a:lnTo>
                          <a:pt x="191" y="1"/>
                        </a:lnTo>
                        <a:lnTo>
                          <a:pt x="211" y="20"/>
                        </a:lnTo>
                        <a:lnTo>
                          <a:pt x="233" y="37"/>
                        </a:lnTo>
                        <a:lnTo>
                          <a:pt x="266" y="55"/>
                        </a:lnTo>
                        <a:lnTo>
                          <a:pt x="299" y="70"/>
                        </a:lnTo>
                        <a:lnTo>
                          <a:pt x="335" y="81"/>
                        </a:lnTo>
                        <a:lnTo>
                          <a:pt x="373" y="88"/>
                        </a:lnTo>
                        <a:lnTo>
                          <a:pt x="412" y="90"/>
                        </a:lnTo>
                        <a:lnTo>
                          <a:pt x="456" y="87"/>
                        </a:lnTo>
                        <a:lnTo>
                          <a:pt x="498" y="79"/>
                        </a:lnTo>
                        <a:lnTo>
                          <a:pt x="539" y="65"/>
                        </a:lnTo>
                        <a:lnTo>
                          <a:pt x="577" y="44"/>
                        </a:lnTo>
                        <a:lnTo>
                          <a:pt x="606" y="24"/>
                        </a:lnTo>
                        <a:lnTo>
                          <a:pt x="634" y="1"/>
                        </a:lnTo>
                        <a:lnTo>
                          <a:pt x="635" y="1"/>
                        </a:lnTo>
                        <a:lnTo>
                          <a:pt x="656" y="6"/>
                        </a:lnTo>
                        <a:lnTo>
                          <a:pt x="678" y="16"/>
                        </a:lnTo>
                        <a:lnTo>
                          <a:pt x="702" y="29"/>
                        </a:lnTo>
                        <a:lnTo>
                          <a:pt x="725" y="46"/>
                        </a:lnTo>
                        <a:lnTo>
                          <a:pt x="748" y="67"/>
                        </a:lnTo>
                        <a:lnTo>
                          <a:pt x="768" y="89"/>
                        </a:lnTo>
                        <a:lnTo>
                          <a:pt x="786" y="115"/>
                        </a:lnTo>
                        <a:lnTo>
                          <a:pt x="799" y="141"/>
                        </a:lnTo>
                        <a:lnTo>
                          <a:pt x="808" y="169"/>
                        </a:lnTo>
                        <a:lnTo>
                          <a:pt x="811" y="197"/>
                        </a:lnTo>
                        <a:lnTo>
                          <a:pt x="811" y="789"/>
                        </a:lnTo>
                        <a:lnTo>
                          <a:pt x="808" y="811"/>
                        </a:lnTo>
                        <a:lnTo>
                          <a:pt x="799" y="831"/>
                        </a:lnTo>
                        <a:lnTo>
                          <a:pt x="786" y="849"/>
                        </a:lnTo>
                        <a:lnTo>
                          <a:pt x="768" y="864"/>
                        </a:lnTo>
                        <a:lnTo>
                          <a:pt x="747" y="876"/>
                        </a:lnTo>
                        <a:lnTo>
                          <a:pt x="722" y="883"/>
                        </a:lnTo>
                        <a:lnTo>
                          <a:pt x="718" y="885"/>
                        </a:lnTo>
                        <a:lnTo>
                          <a:pt x="710" y="887"/>
                        </a:lnTo>
                        <a:lnTo>
                          <a:pt x="703" y="890"/>
                        </a:lnTo>
                        <a:lnTo>
                          <a:pt x="696" y="893"/>
                        </a:lnTo>
                        <a:lnTo>
                          <a:pt x="693" y="894"/>
                        </a:lnTo>
                        <a:lnTo>
                          <a:pt x="693" y="899"/>
                        </a:lnTo>
                        <a:lnTo>
                          <a:pt x="693" y="913"/>
                        </a:lnTo>
                        <a:lnTo>
                          <a:pt x="693" y="930"/>
                        </a:lnTo>
                        <a:lnTo>
                          <a:pt x="694" y="954"/>
                        </a:lnTo>
                        <a:lnTo>
                          <a:pt x="694" y="979"/>
                        </a:lnTo>
                        <a:lnTo>
                          <a:pt x="694" y="1008"/>
                        </a:lnTo>
                        <a:lnTo>
                          <a:pt x="694" y="1038"/>
                        </a:lnTo>
                        <a:lnTo>
                          <a:pt x="694" y="1067"/>
                        </a:lnTo>
                        <a:lnTo>
                          <a:pt x="695" y="1095"/>
                        </a:lnTo>
                        <a:lnTo>
                          <a:pt x="695" y="1121"/>
                        </a:lnTo>
                        <a:lnTo>
                          <a:pt x="695" y="1143"/>
                        </a:lnTo>
                        <a:lnTo>
                          <a:pt x="695" y="1160"/>
                        </a:lnTo>
                        <a:lnTo>
                          <a:pt x="695" y="1171"/>
                        </a:lnTo>
                        <a:lnTo>
                          <a:pt x="695" y="1175"/>
                        </a:lnTo>
                        <a:lnTo>
                          <a:pt x="695" y="1333"/>
                        </a:lnTo>
                        <a:lnTo>
                          <a:pt x="693" y="1352"/>
                        </a:lnTo>
                        <a:lnTo>
                          <a:pt x="686" y="1369"/>
                        </a:lnTo>
                        <a:lnTo>
                          <a:pt x="675" y="1384"/>
                        </a:lnTo>
                        <a:lnTo>
                          <a:pt x="660" y="1395"/>
                        </a:lnTo>
                        <a:lnTo>
                          <a:pt x="643" y="1404"/>
                        </a:lnTo>
                        <a:lnTo>
                          <a:pt x="622" y="1410"/>
                        </a:lnTo>
                        <a:lnTo>
                          <a:pt x="601" y="1415"/>
                        </a:lnTo>
                        <a:lnTo>
                          <a:pt x="578" y="1416"/>
                        </a:lnTo>
                        <a:lnTo>
                          <a:pt x="560" y="1416"/>
                        </a:lnTo>
                        <a:lnTo>
                          <a:pt x="535" y="1414"/>
                        </a:lnTo>
                        <a:lnTo>
                          <a:pt x="513" y="1409"/>
                        </a:lnTo>
                        <a:lnTo>
                          <a:pt x="496" y="1400"/>
                        </a:lnTo>
                        <a:lnTo>
                          <a:pt x="481" y="1389"/>
                        </a:lnTo>
                        <a:lnTo>
                          <a:pt x="471" y="1373"/>
                        </a:lnTo>
                        <a:lnTo>
                          <a:pt x="466" y="1355"/>
                        </a:lnTo>
                        <a:lnTo>
                          <a:pt x="464" y="1333"/>
                        </a:lnTo>
                        <a:lnTo>
                          <a:pt x="464" y="1012"/>
                        </a:lnTo>
                        <a:lnTo>
                          <a:pt x="405" y="1012"/>
                        </a:lnTo>
                        <a:lnTo>
                          <a:pt x="405" y="1325"/>
                        </a:lnTo>
                        <a:lnTo>
                          <a:pt x="403" y="1342"/>
                        </a:lnTo>
                        <a:lnTo>
                          <a:pt x="395" y="1359"/>
                        </a:lnTo>
                        <a:lnTo>
                          <a:pt x="383" y="1372"/>
                        </a:lnTo>
                        <a:lnTo>
                          <a:pt x="367" y="1386"/>
                        </a:lnTo>
                        <a:lnTo>
                          <a:pt x="348" y="1396"/>
                        </a:lnTo>
                        <a:lnTo>
                          <a:pt x="328" y="1405"/>
                        </a:lnTo>
                        <a:lnTo>
                          <a:pt x="307" y="1410"/>
                        </a:lnTo>
                        <a:lnTo>
                          <a:pt x="285" y="1415"/>
                        </a:lnTo>
                        <a:lnTo>
                          <a:pt x="262" y="1416"/>
                        </a:lnTo>
                        <a:lnTo>
                          <a:pt x="245" y="1416"/>
                        </a:lnTo>
                        <a:lnTo>
                          <a:pt x="221" y="1414"/>
                        </a:lnTo>
                        <a:lnTo>
                          <a:pt x="197" y="1409"/>
                        </a:lnTo>
                        <a:lnTo>
                          <a:pt x="176" y="1401"/>
                        </a:lnTo>
                        <a:lnTo>
                          <a:pt x="156" y="1391"/>
                        </a:lnTo>
                        <a:lnTo>
                          <a:pt x="140" y="1378"/>
                        </a:lnTo>
                        <a:lnTo>
                          <a:pt x="127" y="1362"/>
                        </a:lnTo>
                        <a:lnTo>
                          <a:pt x="119" y="1345"/>
                        </a:lnTo>
                        <a:lnTo>
                          <a:pt x="117" y="1325"/>
                        </a:lnTo>
                        <a:lnTo>
                          <a:pt x="117" y="1176"/>
                        </a:lnTo>
                        <a:lnTo>
                          <a:pt x="117" y="1173"/>
                        </a:lnTo>
                        <a:lnTo>
                          <a:pt x="117" y="1162"/>
                        </a:lnTo>
                        <a:lnTo>
                          <a:pt x="117" y="1146"/>
                        </a:lnTo>
                        <a:lnTo>
                          <a:pt x="117" y="1126"/>
                        </a:lnTo>
                        <a:lnTo>
                          <a:pt x="118" y="1102"/>
                        </a:lnTo>
                        <a:lnTo>
                          <a:pt x="118" y="1075"/>
                        </a:lnTo>
                        <a:lnTo>
                          <a:pt x="119" y="1047"/>
                        </a:lnTo>
                        <a:lnTo>
                          <a:pt x="120" y="1018"/>
                        </a:lnTo>
                        <a:lnTo>
                          <a:pt x="120" y="991"/>
                        </a:lnTo>
                        <a:lnTo>
                          <a:pt x="121" y="963"/>
                        </a:lnTo>
                        <a:lnTo>
                          <a:pt x="121" y="938"/>
                        </a:lnTo>
                        <a:lnTo>
                          <a:pt x="122" y="918"/>
                        </a:lnTo>
                        <a:lnTo>
                          <a:pt x="122" y="902"/>
                        </a:lnTo>
                        <a:lnTo>
                          <a:pt x="122" y="890"/>
                        </a:lnTo>
                        <a:lnTo>
                          <a:pt x="122" y="885"/>
                        </a:lnTo>
                        <a:lnTo>
                          <a:pt x="118" y="885"/>
                        </a:lnTo>
                        <a:lnTo>
                          <a:pt x="110" y="885"/>
                        </a:lnTo>
                        <a:lnTo>
                          <a:pt x="102" y="885"/>
                        </a:lnTo>
                        <a:lnTo>
                          <a:pt x="96" y="885"/>
                        </a:lnTo>
                        <a:lnTo>
                          <a:pt x="70" y="877"/>
                        </a:lnTo>
                        <a:lnTo>
                          <a:pt x="47" y="866"/>
                        </a:lnTo>
                        <a:lnTo>
                          <a:pt x="27" y="851"/>
                        </a:lnTo>
                        <a:lnTo>
                          <a:pt x="13" y="833"/>
                        </a:lnTo>
                        <a:lnTo>
                          <a:pt x="4" y="813"/>
                        </a:lnTo>
                        <a:lnTo>
                          <a:pt x="0" y="789"/>
                        </a:lnTo>
                        <a:lnTo>
                          <a:pt x="0" y="197"/>
                        </a:lnTo>
                        <a:lnTo>
                          <a:pt x="4" y="170"/>
                        </a:lnTo>
                        <a:lnTo>
                          <a:pt x="12" y="145"/>
                        </a:lnTo>
                        <a:lnTo>
                          <a:pt x="24" y="119"/>
                        </a:lnTo>
                        <a:lnTo>
                          <a:pt x="40" y="95"/>
                        </a:lnTo>
                        <a:lnTo>
                          <a:pt x="59" y="72"/>
                        </a:lnTo>
                        <a:lnTo>
                          <a:pt x="80" y="52"/>
                        </a:lnTo>
                        <a:lnTo>
                          <a:pt x="101" y="34"/>
                        </a:lnTo>
                        <a:lnTo>
                          <a:pt x="123" y="20"/>
                        </a:lnTo>
                        <a:lnTo>
                          <a:pt x="146" y="9"/>
                        </a:lnTo>
                        <a:lnTo>
                          <a:pt x="167" y="2"/>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grpSp>
            <p:grpSp>
              <p:nvGrpSpPr>
                <p:cNvPr id="103" name="Group 102"/>
                <p:cNvGrpSpPr>
                  <a:grpSpLocks noChangeAspect="1"/>
                </p:cNvGrpSpPr>
                <p:nvPr/>
              </p:nvGrpSpPr>
              <p:grpSpPr>
                <a:xfrm>
                  <a:off x="4050753" y="2506947"/>
                  <a:ext cx="301169" cy="457211"/>
                  <a:chOff x="7843130" y="5753019"/>
                  <a:chExt cx="260077" cy="394828"/>
                </a:xfrm>
                <a:solidFill>
                  <a:srgbClr val="13224F"/>
                </a:solidFill>
              </p:grpSpPr>
              <p:sp>
                <p:nvSpPr>
                  <p:cNvPr id="105" name="Freeform 79"/>
                  <p:cNvSpPr>
                    <a:spLocks noEditPoints="1"/>
                  </p:cNvSpPr>
                  <p:nvPr/>
                </p:nvSpPr>
                <p:spPr bwMode="auto">
                  <a:xfrm>
                    <a:off x="7885829" y="5753019"/>
                    <a:ext cx="183413" cy="136395"/>
                  </a:xfrm>
                  <a:custGeom>
                    <a:avLst/>
                    <a:gdLst>
                      <a:gd name="T0" fmla="*/ 1510 w 1895"/>
                      <a:gd name="T1" fmla="*/ 1069 h 1144"/>
                      <a:gd name="T2" fmla="*/ 462 w 1895"/>
                      <a:gd name="T3" fmla="*/ 856 h 1144"/>
                      <a:gd name="T4" fmla="*/ 879 w 1895"/>
                      <a:gd name="T5" fmla="*/ 856 h 1144"/>
                      <a:gd name="T6" fmla="*/ 671 w 1895"/>
                      <a:gd name="T7" fmla="*/ 463 h 1144"/>
                      <a:gd name="T8" fmla="*/ 620 w 1895"/>
                      <a:gd name="T9" fmla="*/ 590 h 1144"/>
                      <a:gd name="T10" fmla="*/ 531 w 1895"/>
                      <a:gd name="T11" fmla="*/ 694 h 1144"/>
                      <a:gd name="T12" fmla="*/ 416 w 1895"/>
                      <a:gd name="T13" fmla="*/ 774 h 1144"/>
                      <a:gd name="T14" fmla="*/ 288 w 1895"/>
                      <a:gd name="T15" fmla="*/ 823 h 1144"/>
                      <a:gd name="T16" fmla="*/ 195 w 1895"/>
                      <a:gd name="T17" fmla="*/ 882 h 1144"/>
                      <a:gd name="T18" fmla="*/ 939 w 1895"/>
                      <a:gd name="T19" fmla="*/ 796 h 1144"/>
                      <a:gd name="T20" fmla="*/ 1033 w 1895"/>
                      <a:gd name="T21" fmla="*/ 796 h 1144"/>
                      <a:gd name="T22" fmla="*/ 1738 w 1895"/>
                      <a:gd name="T23" fmla="*/ 889 h 1144"/>
                      <a:gd name="T24" fmla="*/ 1721 w 1895"/>
                      <a:gd name="T25" fmla="*/ 781 h 1144"/>
                      <a:gd name="T26" fmla="*/ 1688 w 1895"/>
                      <a:gd name="T27" fmla="*/ 707 h 1144"/>
                      <a:gd name="T28" fmla="*/ 1599 w 1895"/>
                      <a:gd name="T29" fmla="*/ 677 h 1144"/>
                      <a:gd name="T30" fmla="*/ 1409 w 1895"/>
                      <a:gd name="T31" fmla="*/ 660 h 1144"/>
                      <a:gd name="T32" fmla="*/ 1215 w 1895"/>
                      <a:gd name="T33" fmla="*/ 635 h 1144"/>
                      <a:gd name="T34" fmla="*/ 1025 w 1895"/>
                      <a:gd name="T35" fmla="*/ 592 h 1144"/>
                      <a:gd name="T36" fmla="*/ 843 w 1895"/>
                      <a:gd name="T37" fmla="*/ 522 h 1144"/>
                      <a:gd name="T38" fmla="*/ 679 w 1895"/>
                      <a:gd name="T39" fmla="*/ 415 h 1144"/>
                      <a:gd name="T40" fmla="*/ 1099 w 1895"/>
                      <a:gd name="T41" fmla="*/ 9 h 1144"/>
                      <a:gd name="T42" fmla="*/ 1286 w 1895"/>
                      <a:gd name="T43" fmla="*/ 52 h 1144"/>
                      <a:gd name="T44" fmla="*/ 1441 w 1895"/>
                      <a:gd name="T45" fmla="*/ 125 h 1144"/>
                      <a:gd name="T46" fmla="*/ 1569 w 1895"/>
                      <a:gd name="T47" fmla="*/ 225 h 1144"/>
                      <a:gd name="T48" fmla="*/ 1670 w 1895"/>
                      <a:gd name="T49" fmla="*/ 345 h 1144"/>
                      <a:gd name="T50" fmla="*/ 1750 w 1895"/>
                      <a:gd name="T51" fmla="*/ 482 h 1144"/>
                      <a:gd name="T52" fmla="*/ 1809 w 1895"/>
                      <a:gd name="T53" fmla="*/ 627 h 1144"/>
                      <a:gd name="T54" fmla="*/ 1851 w 1895"/>
                      <a:gd name="T55" fmla="*/ 779 h 1144"/>
                      <a:gd name="T56" fmla="*/ 1879 w 1895"/>
                      <a:gd name="T57" fmla="*/ 931 h 1144"/>
                      <a:gd name="T58" fmla="*/ 1895 w 1895"/>
                      <a:gd name="T59" fmla="*/ 1077 h 1144"/>
                      <a:gd name="T60" fmla="*/ 1737 w 1895"/>
                      <a:gd name="T61" fmla="*/ 1021 h 1144"/>
                      <a:gd name="T62" fmla="*/ 1570 w 1895"/>
                      <a:gd name="T63" fmla="*/ 1127 h 1144"/>
                      <a:gd name="T64" fmla="*/ 939 w 1895"/>
                      <a:gd name="T65" fmla="*/ 1039 h 1144"/>
                      <a:gd name="T66" fmla="*/ 402 w 1895"/>
                      <a:gd name="T67" fmla="*/ 1004 h 1144"/>
                      <a:gd name="T68" fmla="*/ 215 w 1895"/>
                      <a:gd name="T69" fmla="*/ 1089 h 1144"/>
                      <a:gd name="T70" fmla="*/ 0 w 1895"/>
                      <a:gd name="T71" fmla="*/ 949 h 1144"/>
                      <a:gd name="T72" fmla="*/ 0 w 1895"/>
                      <a:gd name="T73" fmla="*/ 926 h 1144"/>
                      <a:gd name="T74" fmla="*/ 4 w 1895"/>
                      <a:gd name="T75" fmla="*/ 864 h 1144"/>
                      <a:gd name="T76" fmla="*/ 18 w 1895"/>
                      <a:gd name="T77" fmla="*/ 771 h 1144"/>
                      <a:gd name="T78" fmla="*/ 46 w 1895"/>
                      <a:gd name="T79" fmla="*/ 657 h 1144"/>
                      <a:gd name="T80" fmla="*/ 95 w 1895"/>
                      <a:gd name="T81" fmla="*/ 530 h 1144"/>
                      <a:gd name="T82" fmla="*/ 168 w 1895"/>
                      <a:gd name="T83" fmla="*/ 402 h 1144"/>
                      <a:gd name="T84" fmla="*/ 272 w 1895"/>
                      <a:gd name="T85" fmla="*/ 281 h 1144"/>
                      <a:gd name="T86" fmla="*/ 412 w 1895"/>
                      <a:gd name="T87" fmla="*/ 176 h 1144"/>
                      <a:gd name="T88" fmla="*/ 505 w 1895"/>
                      <a:gd name="T89" fmla="*/ 137 h 1144"/>
                      <a:gd name="T90" fmla="*/ 565 w 1895"/>
                      <a:gd name="T91" fmla="*/ 129 h 1144"/>
                      <a:gd name="T92" fmla="*/ 606 w 1895"/>
                      <a:gd name="T93" fmla="*/ 109 h 1144"/>
                      <a:gd name="T94" fmla="*/ 636 w 1895"/>
                      <a:gd name="T95" fmla="*/ 72 h 1144"/>
                      <a:gd name="T96" fmla="*/ 681 w 1895"/>
                      <a:gd name="T97" fmla="*/ 36 h 1144"/>
                      <a:gd name="T98" fmla="*/ 763 w 1895"/>
                      <a:gd name="T99" fmla="*/ 14 h 1144"/>
                      <a:gd name="T100" fmla="*/ 877 w 1895"/>
                      <a:gd name="T101" fmla="*/ 2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5" h="1144">
                        <a:moveTo>
                          <a:pt x="1093" y="856"/>
                        </a:moveTo>
                        <a:lnTo>
                          <a:pt x="1093" y="1069"/>
                        </a:lnTo>
                        <a:lnTo>
                          <a:pt x="1510" y="1069"/>
                        </a:lnTo>
                        <a:lnTo>
                          <a:pt x="1510" y="856"/>
                        </a:lnTo>
                        <a:lnTo>
                          <a:pt x="1093" y="856"/>
                        </a:lnTo>
                        <a:close/>
                        <a:moveTo>
                          <a:pt x="462" y="856"/>
                        </a:moveTo>
                        <a:lnTo>
                          <a:pt x="462" y="1069"/>
                        </a:lnTo>
                        <a:lnTo>
                          <a:pt x="879" y="1069"/>
                        </a:lnTo>
                        <a:lnTo>
                          <a:pt x="879" y="856"/>
                        </a:lnTo>
                        <a:lnTo>
                          <a:pt x="462" y="856"/>
                        </a:lnTo>
                        <a:close/>
                        <a:moveTo>
                          <a:pt x="679" y="415"/>
                        </a:moveTo>
                        <a:lnTo>
                          <a:pt x="671" y="463"/>
                        </a:lnTo>
                        <a:lnTo>
                          <a:pt x="660" y="507"/>
                        </a:lnTo>
                        <a:lnTo>
                          <a:pt x="642" y="550"/>
                        </a:lnTo>
                        <a:lnTo>
                          <a:pt x="620" y="590"/>
                        </a:lnTo>
                        <a:lnTo>
                          <a:pt x="594" y="627"/>
                        </a:lnTo>
                        <a:lnTo>
                          <a:pt x="564" y="662"/>
                        </a:lnTo>
                        <a:lnTo>
                          <a:pt x="531" y="694"/>
                        </a:lnTo>
                        <a:lnTo>
                          <a:pt x="495" y="724"/>
                        </a:lnTo>
                        <a:lnTo>
                          <a:pt x="456" y="751"/>
                        </a:lnTo>
                        <a:lnTo>
                          <a:pt x="416" y="774"/>
                        </a:lnTo>
                        <a:lnTo>
                          <a:pt x="375" y="794"/>
                        </a:lnTo>
                        <a:lnTo>
                          <a:pt x="332" y="811"/>
                        </a:lnTo>
                        <a:lnTo>
                          <a:pt x="288" y="823"/>
                        </a:lnTo>
                        <a:lnTo>
                          <a:pt x="244" y="832"/>
                        </a:lnTo>
                        <a:lnTo>
                          <a:pt x="201" y="837"/>
                        </a:lnTo>
                        <a:lnTo>
                          <a:pt x="195" y="882"/>
                        </a:lnTo>
                        <a:lnTo>
                          <a:pt x="402" y="912"/>
                        </a:lnTo>
                        <a:lnTo>
                          <a:pt x="402" y="796"/>
                        </a:lnTo>
                        <a:lnTo>
                          <a:pt x="939" y="796"/>
                        </a:lnTo>
                        <a:lnTo>
                          <a:pt x="939" y="920"/>
                        </a:lnTo>
                        <a:lnTo>
                          <a:pt x="1033" y="920"/>
                        </a:lnTo>
                        <a:lnTo>
                          <a:pt x="1033" y="796"/>
                        </a:lnTo>
                        <a:lnTo>
                          <a:pt x="1570" y="796"/>
                        </a:lnTo>
                        <a:lnTo>
                          <a:pt x="1570" y="916"/>
                        </a:lnTo>
                        <a:lnTo>
                          <a:pt x="1738" y="889"/>
                        </a:lnTo>
                        <a:lnTo>
                          <a:pt x="1734" y="851"/>
                        </a:lnTo>
                        <a:lnTo>
                          <a:pt x="1728" y="814"/>
                        </a:lnTo>
                        <a:lnTo>
                          <a:pt x="1721" y="781"/>
                        </a:lnTo>
                        <a:lnTo>
                          <a:pt x="1711" y="752"/>
                        </a:lnTo>
                        <a:lnTo>
                          <a:pt x="1701" y="728"/>
                        </a:lnTo>
                        <a:lnTo>
                          <a:pt x="1688" y="707"/>
                        </a:lnTo>
                        <a:lnTo>
                          <a:pt x="1676" y="692"/>
                        </a:lnTo>
                        <a:lnTo>
                          <a:pt x="1661" y="682"/>
                        </a:lnTo>
                        <a:lnTo>
                          <a:pt x="1599" y="677"/>
                        </a:lnTo>
                        <a:lnTo>
                          <a:pt x="1537" y="671"/>
                        </a:lnTo>
                        <a:lnTo>
                          <a:pt x="1473" y="666"/>
                        </a:lnTo>
                        <a:lnTo>
                          <a:pt x="1409" y="660"/>
                        </a:lnTo>
                        <a:lnTo>
                          <a:pt x="1345" y="653"/>
                        </a:lnTo>
                        <a:lnTo>
                          <a:pt x="1280" y="645"/>
                        </a:lnTo>
                        <a:lnTo>
                          <a:pt x="1215" y="635"/>
                        </a:lnTo>
                        <a:lnTo>
                          <a:pt x="1151" y="623"/>
                        </a:lnTo>
                        <a:lnTo>
                          <a:pt x="1087" y="608"/>
                        </a:lnTo>
                        <a:lnTo>
                          <a:pt x="1025" y="592"/>
                        </a:lnTo>
                        <a:lnTo>
                          <a:pt x="963" y="572"/>
                        </a:lnTo>
                        <a:lnTo>
                          <a:pt x="902" y="549"/>
                        </a:lnTo>
                        <a:lnTo>
                          <a:pt x="843" y="522"/>
                        </a:lnTo>
                        <a:lnTo>
                          <a:pt x="785" y="491"/>
                        </a:lnTo>
                        <a:lnTo>
                          <a:pt x="731" y="456"/>
                        </a:lnTo>
                        <a:lnTo>
                          <a:pt x="679" y="415"/>
                        </a:lnTo>
                        <a:close/>
                        <a:moveTo>
                          <a:pt x="956" y="0"/>
                        </a:moveTo>
                        <a:lnTo>
                          <a:pt x="1030" y="2"/>
                        </a:lnTo>
                        <a:lnTo>
                          <a:pt x="1099" y="9"/>
                        </a:lnTo>
                        <a:lnTo>
                          <a:pt x="1165" y="19"/>
                        </a:lnTo>
                        <a:lnTo>
                          <a:pt x="1227" y="33"/>
                        </a:lnTo>
                        <a:lnTo>
                          <a:pt x="1286" y="52"/>
                        </a:lnTo>
                        <a:lnTo>
                          <a:pt x="1340" y="73"/>
                        </a:lnTo>
                        <a:lnTo>
                          <a:pt x="1392" y="97"/>
                        </a:lnTo>
                        <a:lnTo>
                          <a:pt x="1441" y="125"/>
                        </a:lnTo>
                        <a:lnTo>
                          <a:pt x="1486" y="155"/>
                        </a:lnTo>
                        <a:lnTo>
                          <a:pt x="1529" y="189"/>
                        </a:lnTo>
                        <a:lnTo>
                          <a:pt x="1569" y="225"/>
                        </a:lnTo>
                        <a:lnTo>
                          <a:pt x="1605" y="262"/>
                        </a:lnTo>
                        <a:lnTo>
                          <a:pt x="1639" y="303"/>
                        </a:lnTo>
                        <a:lnTo>
                          <a:pt x="1670" y="345"/>
                        </a:lnTo>
                        <a:lnTo>
                          <a:pt x="1699" y="389"/>
                        </a:lnTo>
                        <a:lnTo>
                          <a:pt x="1726" y="434"/>
                        </a:lnTo>
                        <a:lnTo>
                          <a:pt x="1750" y="482"/>
                        </a:lnTo>
                        <a:lnTo>
                          <a:pt x="1771" y="529"/>
                        </a:lnTo>
                        <a:lnTo>
                          <a:pt x="1791" y="578"/>
                        </a:lnTo>
                        <a:lnTo>
                          <a:pt x="1809" y="627"/>
                        </a:lnTo>
                        <a:lnTo>
                          <a:pt x="1824" y="678"/>
                        </a:lnTo>
                        <a:lnTo>
                          <a:pt x="1839" y="729"/>
                        </a:lnTo>
                        <a:lnTo>
                          <a:pt x="1851" y="779"/>
                        </a:lnTo>
                        <a:lnTo>
                          <a:pt x="1862" y="830"/>
                        </a:lnTo>
                        <a:lnTo>
                          <a:pt x="1872" y="881"/>
                        </a:lnTo>
                        <a:lnTo>
                          <a:pt x="1879" y="931"/>
                        </a:lnTo>
                        <a:lnTo>
                          <a:pt x="1885" y="981"/>
                        </a:lnTo>
                        <a:lnTo>
                          <a:pt x="1890" y="1030"/>
                        </a:lnTo>
                        <a:lnTo>
                          <a:pt x="1895" y="1077"/>
                        </a:lnTo>
                        <a:lnTo>
                          <a:pt x="1725" y="1110"/>
                        </a:lnTo>
                        <a:lnTo>
                          <a:pt x="1732" y="1066"/>
                        </a:lnTo>
                        <a:lnTo>
                          <a:pt x="1737" y="1021"/>
                        </a:lnTo>
                        <a:lnTo>
                          <a:pt x="1741" y="980"/>
                        </a:lnTo>
                        <a:lnTo>
                          <a:pt x="1570" y="1006"/>
                        </a:lnTo>
                        <a:lnTo>
                          <a:pt x="1570" y="1127"/>
                        </a:lnTo>
                        <a:lnTo>
                          <a:pt x="1033" y="1127"/>
                        </a:lnTo>
                        <a:lnTo>
                          <a:pt x="1033" y="1039"/>
                        </a:lnTo>
                        <a:lnTo>
                          <a:pt x="939" y="1039"/>
                        </a:lnTo>
                        <a:lnTo>
                          <a:pt x="939" y="1127"/>
                        </a:lnTo>
                        <a:lnTo>
                          <a:pt x="402" y="1127"/>
                        </a:lnTo>
                        <a:lnTo>
                          <a:pt x="402" y="1004"/>
                        </a:lnTo>
                        <a:lnTo>
                          <a:pt x="197" y="973"/>
                        </a:lnTo>
                        <a:lnTo>
                          <a:pt x="205" y="1032"/>
                        </a:lnTo>
                        <a:lnTo>
                          <a:pt x="215" y="1089"/>
                        </a:lnTo>
                        <a:lnTo>
                          <a:pt x="230" y="1144"/>
                        </a:lnTo>
                        <a:lnTo>
                          <a:pt x="10" y="1106"/>
                        </a:lnTo>
                        <a:lnTo>
                          <a:pt x="0" y="949"/>
                        </a:lnTo>
                        <a:lnTo>
                          <a:pt x="0" y="947"/>
                        </a:lnTo>
                        <a:lnTo>
                          <a:pt x="0" y="939"/>
                        </a:lnTo>
                        <a:lnTo>
                          <a:pt x="0" y="926"/>
                        </a:lnTo>
                        <a:lnTo>
                          <a:pt x="1" y="909"/>
                        </a:lnTo>
                        <a:lnTo>
                          <a:pt x="2" y="888"/>
                        </a:lnTo>
                        <a:lnTo>
                          <a:pt x="4" y="864"/>
                        </a:lnTo>
                        <a:lnTo>
                          <a:pt x="8" y="836"/>
                        </a:lnTo>
                        <a:lnTo>
                          <a:pt x="12" y="804"/>
                        </a:lnTo>
                        <a:lnTo>
                          <a:pt x="18" y="771"/>
                        </a:lnTo>
                        <a:lnTo>
                          <a:pt x="25" y="734"/>
                        </a:lnTo>
                        <a:lnTo>
                          <a:pt x="35" y="696"/>
                        </a:lnTo>
                        <a:lnTo>
                          <a:pt x="46" y="657"/>
                        </a:lnTo>
                        <a:lnTo>
                          <a:pt x="60" y="615"/>
                        </a:lnTo>
                        <a:lnTo>
                          <a:pt x="76" y="573"/>
                        </a:lnTo>
                        <a:lnTo>
                          <a:pt x="95" y="530"/>
                        </a:lnTo>
                        <a:lnTo>
                          <a:pt x="116" y="488"/>
                        </a:lnTo>
                        <a:lnTo>
                          <a:pt x="140" y="445"/>
                        </a:lnTo>
                        <a:lnTo>
                          <a:pt x="168" y="402"/>
                        </a:lnTo>
                        <a:lnTo>
                          <a:pt x="198" y="360"/>
                        </a:lnTo>
                        <a:lnTo>
                          <a:pt x="233" y="320"/>
                        </a:lnTo>
                        <a:lnTo>
                          <a:pt x="272" y="281"/>
                        </a:lnTo>
                        <a:lnTo>
                          <a:pt x="315" y="244"/>
                        </a:lnTo>
                        <a:lnTo>
                          <a:pt x="361" y="209"/>
                        </a:lnTo>
                        <a:lnTo>
                          <a:pt x="412" y="176"/>
                        </a:lnTo>
                        <a:lnTo>
                          <a:pt x="468" y="147"/>
                        </a:lnTo>
                        <a:lnTo>
                          <a:pt x="485" y="141"/>
                        </a:lnTo>
                        <a:lnTo>
                          <a:pt x="505" y="137"/>
                        </a:lnTo>
                        <a:lnTo>
                          <a:pt x="524" y="134"/>
                        </a:lnTo>
                        <a:lnTo>
                          <a:pt x="545" y="132"/>
                        </a:lnTo>
                        <a:lnTo>
                          <a:pt x="565" y="129"/>
                        </a:lnTo>
                        <a:lnTo>
                          <a:pt x="584" y="125"/>
                        </a:lnTo>
                        <a:lnTo>
                          <a:pt x="596" y="119"/>
                        </a:lnTo>
                        <a:lnTo>
                          <a:pt x="606" y="109"/>
                        </a:lnTo>
                        <a:lnTo>
                          <a:pt x="616" y="98"/>
                        </a:lnTo>
                        <a:lnTo>
                          <a:pt x="625" y="85"/>
                        </a:lnTo>
                        <a:lnTo>
                          <a:pt x="636" y="72"/>
                        </a:lnTo>
                        <a:lnTo>
                          <a:pt x="648" y="58"/>
                        </a:lnTo>
                        <a:lnTo>
                          <a:pt x="663" y="46"/>
                        </a:lnTo>
                        <a:lnTo>
                          <a:pt x="681" y="36"/>
                        </a:lnTo>
                        <a:lnTo>
                          <a:pt x="703" y="28"/>
                        </a:lnTo>
                        <a:lnTo>
                          <a:pt x="731" y="20"/>
                        </a:lnTo>
                        <a:lnTo>
                          <a:pt x="763" y="14"/>
                        </a:lnTo>
                        <a:lnTo>
                          <a:pt x="799" y="9"/>
                        </a:lnTo>
                        <a:lnTo>
                          <a:pt x="837" y="6"/>
                        </a:lnTo>
                        <a:lnTo>
                          <a:pt x="877" y="2"/>
                        </a:lnTo>
                        <a:lnTo>
                          <a:pt x="917" y="0"/>
                        </a:lnTo>
                        <a:lnTo>
                          <a:pt x="9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06" name="Freeform 80"/>
                  <p:cNvSpPr>
                    <a:spLocks noEditPoints="1"/>
                  </p:cNvSpPr>
                  <p:nvPr/>
                </p:nvSpPr>
                <p:spPr bwMode="auto">
                  <a:xfrm>
                    <a:off x="7843130" y="5887022"/>
                    <a:ext cx="260077" cy="260825"/>
                  </a:xfrm>
                  <a:custGeom>
                    <a:avLst/>
                    <a:gdLst>
                      <a:gd name="T0" fmla="*/ 1412 w 2685"/>
                      <a:gd name="T1" fmla="*/ 298 h 2179"/>
                      <a:gd name="T2" fmla="*/ 2463 w 2685"/>
                      <a:gd name="T3" fmla="*/ 1891 h 2179"/>
                      <a:gd name="T4" fmla="*/ 2454 w 2685"/>
                      <a:gd name="T5" fmla="*/ 1376 h 2179"/>
                      <a:gd name="T6" fmla="*/ 2410 w 2685"/>
                      <a:gd name="T7" fmla="*/ 1373 h 2179"/>
                      <a:gd name="T8" fmla="*/ 2344 w 2685"/>
                      <a:gd name="T9" fmla="*/ 1348 h 2179"/>
                      <a:gd name="T10" fmla="*/ 2287 w 2685"/>
                      <a:gd name="T11" fmla="*/ 1299 h 2179"/>
                      <a:gd name="T12" fmla="*/ 2244 w 2685"/>
                      <a:gd name="T13" fmla="*/ 1233 h 2179"/>
                      <a:gd name="T14" fmla="*/ 2215 w 2685"/>
                      <a:gd name="T15" fmla="*/ 1153 h 2179"/>
                      <a:gd name="T16" fmla="*/ 2206 w 2685"/>
                      <a:gd name="T17" fmla="*/ 1062 h 2179"/>
                      <a:gd name="T18" fmla="*/ 2215 w 2685"/>
                      <a:gd name="T19" fmla="*/ 972 h 2179"/>
                      <a:gd name="T20" fmla="*/ 2244 w 2685"/>
                      <a:gd name="T21" fmla="*/ 892 h 2179"/>
                      <a:gd name="T22" fmla="*/ 2287 w 2685"/>
                      <a:gd name="T23" fmla="*/ 825 h 2179"/>
                      <a:gd name="T24" fmla="*/ 2344 w 2685"/>
                      <a:gd name="T25" fmla="*/ 778 h 2179"/>
                      <a:gd name="T26" fmla="*/ 2410 w 2685"/>
                      <a:gd name="T27" fmla="*/ 752 h 2179"/>
                      <a:gd name="T28" fmla="*/ 2454 w 2685"/>
                      <a:gd name="T29" fmla="*/ 749 h 2179"/>
                      <a:gd name="T30" fmla="*/ 2463 w 2685"/>
                      <a:gd name="T31" fmla="*/ 130 h 2179"/>
                      <a:gd name="T32" fmla="*/ 252 w 2685"/>
                      <a:gd name="T33" fmla="*/ 750 h 2179"/>
                      <a:gd name="T34" fmla="*/ 318 w 2685"/>
                      <a:gd name="T35" fmla="*/ 767 h 2179"/>
                      <a:gd name="T36" fmla="*/ 375 w 2685"/>
                      <a:gd name="T37" fmla="*/ 806 h 2179"/>
                      <a:gd name="T38" fmla="*/ 424 w 2685"/>
                      <a:gd name="T39" fmla="*/ 862 h 2179"/>
                      <a:gd name="T40" fmla="*/ 458 w 2685"/>
                      <a:gd name="T41" fmla="*/ 933 h 2179"/>
                      <a:gd name="T42" fmla="*/ 476 w 2685"/>
                      <a:gd name="T43" fmla="*/ 1017 h 2179"/>
                      <a:gd name="T44" fmla="*/ 476 w 2685"/>
                      <a:gd name="T45" fmla="*/ 1108 h 2179"/>
                      <a:gd name="T46" fmla="*/ 458 w 2685"/>
                      <a:gd name="T47" fmla="*/ 1191 h 2179"/>
                      <a:gd name="T48" fmla="*/ 424 w 2685"/>
                      <a:gd name="T49" fmla="*/ 1263 h 2179"/>
                      <a:gd name="T50" fmla="*/ 375 w 2685"/>
                      <a:gd name="T51" fmla="*/ 1320 h 2179"/>
                      <a:gd name="T52" fmla="*/ 318 w 2685"/>
                      <a:gd name="T53" fmla="*/ 1358 h 2179"/>
                      <a:gd name="T54" fmla="*/ 252 w 2685"/>
                      <a:gd name="T55" fmla="*/ 1375 h 2179"/>
                      <a:gd name="T56" fmla="*/ 1302 w 2685"/>
                      <a:gd name="T57" fmla="*/ 2059 h 2179"/>
                      <a:gd name="T58" fmla="*/ 252 w 2685"/>
                      <a:gd name="T59" fmla="*/ 130 h 2179"/>
                      <a:gd name="T60" fmla="*/ 1357 w 2685"/>
                      <a:gd name="T61" fmla="*/ 194 h 2179"/>
                      <a:gd name="T62" fmla="*/ 2574 w 2685"/>
                      <a:gd name="T63" fmla="*/ 797 h 2179"/>
                      <a:gd name="T64" fmla="*/ 2624 w 2685"/>
                      <a:gd name="T65" fmla="*/ 855 h 2179"/>
                      <a:gd name="T66" fmla="*/ 2662 w 2685"/>
                      <a:gd name="T67" fmla="*/ 929 h 2179"/>
                      <a:gd name="T68" fmla="*/ 2683 w 2685"/>
                      <a:gd name="T69" fmla="*/ 1015 h 2179"/>
                      <a:gd name="T70" fmla="*/ 2683 w 2685"/>
                      <a:gd name="T71" fmla="*/ 1110 h 2179"/>
                      <a:gd name="T72" fmla="*/ 2662 w 2685"/>
                      <a:gd name="T73" fmla="*/ 1196 h 2179"/>
                      <a:gd name="T74" fmla="*/ 2624 w 2685"/>
                      <a:gd name="T75" fmla="*/ 1270 h 2179"/>
                      <a:gd name="T76" fmla="*/ 2574 w 2685"/>
                      <a:gd name="T77" fmla="*/ 1328 h 2179"/>
                      <a:gd name="T78" fmla="*/ 1357 w 2685"/>
                      <a:gd name="T79" fmla="*/ 2179 h 2179"/>
                      <a:gd name="T80" fmla="*/ 140 w 2685"/>
                      <a:gd name="T81" fmla="*/ 1349 h 2179"/>
                      <a:gd name="T82" fmla="*/ 84 w 2685"/>
                      <a:gd name="T83" fmla="*/ 1300 h 2179"/>
                      <a:gd name="T84" fmla="*/ 39 w 2685"/>
                      <a:gd name="T85" fmla="*/ 1234 h 2179"/>
                      <a:gd name="T86" fmla="*/ 10 w 2685"/>
                      <a:gd name="T87" fmla="*/ 1154 h 2179"/>
                      <a:gd name="T88" fmla="*/ 0 w 2685"/>
                      <a:gd name="T89" fmla="*/ 1062 h 2179"/>
                      <a:gd name="T90" fmla="*/ 10 w 2685"/>
                      <a:gd name="T91" fmla="*/ 971 h 2179"/>
                      <a:gd name="T92" fmla="*/ 39 w 2685"/>
                      <a:gd name="T93" fmla="*/ 890 h 2179"/>
                      <a:gd name="T94" fmla="*/ 84 w 2685"/>
                      <a:gd name="T95" fmla="*/ 824 h 2179"/>
                      <a:gd name="T96" fmla="*/ 140 w 2685"/>
                      <a:gd name="T97" fmla="*/ 776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85" h="2179">
                        <a:moveTo>
                          <a:pt x="2463" y="130"/>
                        </a:moveTo>
                        <a:lnTo>
                          <a:pt x="1412" y="298"/>
                        </a:lnTo>
                        <a:lnTo>
                          <a:pt x="1412" y="2059"/>
                        </a:lnTo>
                        <a:lnTo>
                          <a:pt x="2463" y="1891"/>
                        </a:lnTo>
                        <a:lnTo>
                          <a:pt x="2463" y="1374"/>
                        </a:lnTo>
                        <a:lnTo>
                          <a:pt x="2454" y="1376"/>
                        </a:lnTo>
                        <a:lnTo>
                          <a:pt x="2445" y="1376"/>
                        </a:lnTo>
                        <a:lnTo>
                          <a:pt x="2410" y="1373"/>
                        </a:lnTo>
                        <a:lnTo>
                          <a:pt x="2376" y="1363"/>
                        </a:lnTo>
                        <a:lnTo>
                          <a:pt x="2344" y="1348"/>
                        </a:lnTo>
                        <a:lnTo>
                          <a:pt x="2315" y="1326"/>
                        </a:lnTo>
                        <a:lnTo>
                          <a:pt x="2287" y="1299"/>
                        </a:lnTo>
                        <a:lnTo>
                          <a:pt x="2264" y="1268"/>
                        </a:lnTo>
                        <a:lnTo>
                          <a:pt x="2244" y="1233"/>
                        </a:lnTo>
                        <a:lnTo>
                          <a:pt x="2228" y="1195"/>
                        </a:lnTo>
                        <a:lnTo>
                          <a:pt x="2215" y="1153"/>
                        </a:lnTo>
                        <a:lnTo>
                          <a:pt x="2208" y="1109"/>
                        </a:lnTo>
                        <a:lnTo>
                          <a:pt x="2206" y="1062"/>
                        </a:lnTo>
                        <a:lnTo>
                          <a:pt x="2208" y="1016"/>
                        </a:lnTo>
                        <a:lnTo>
                          <a:pt x="2215" y="972"/>
                        </a:lnTo>
                        <a:lnTo>
                          <a:pt x="2228" y="930"/>
                        </a:lnTo>
                        <a:lnTo>
                          <a:pt x="2244" y="892"/>
                        </a:lnTo>
                        <a:lnTo>
                          <a:pt x="2264" y="857"/>
                        </a:lnTo>
                        <a:lnTo>
                          <a:pt x="2287" y="825"/>
                        </a:lnTo>
                        <a:lnTo>
                          <a:pt x="2315" y="799"/>
                        </a:lnTo>
                        <a:lnTo>
                          <a:pt x="2344" y="778"/>
                        </a:lnTo>
                        <a:lnTo>
                          <a:pt x="2376" y="762"/>
                        </a:lnTo>
                        <a:lnTo>
                          <a:pt x="2410" y="752"/>
                        </a:lnTo>
                        <a:lnTo>
                          <a:pt x="2445" y="749"/>
                        </a:lnTo>
                        <a:lnTo>
                          <a:pt x="2454" y="749"/>
                        </a:lnTo>
                        <a:lnTo>
                          <a:pt x="2463" y="751"/>
                        </a:lnTo>
                        <a:lnTo>
                          <a:pt x="2463" y="130"/>
                        </a:lnTo>
                        <a:close/>
                        <a:moveTo>
                          <a:pt x="252" y="130"/>
                        </a:moveTo>
                        <a:lnTo>
                          <a:pt x="252" y="750"/>
                        </a:lnTo>
                        <a:lnTo>
                          <a:pt x="285" y="755"/>
                        </a:lnTo>
                        <a:lnTo>
                          <a:pt x="318" y="767"/>
                        </a:lnTo>
                        <a:lnTo>
                          <a:pt x="348" y="784"/>
                        </a:lnTo>
                        <a:lnTo>
                          <a:pt x="375" y="806"/>
                        </a:lnTo>
                        <a:lnTo>
                          <a:pt x="400" y="832"/>
                        </a:lnTo>
                        <a:lnTo>
                          <a:pt x="424" y="862"/>
                        </a:lnTo>
                        <a:lnTo>
                          <a:pt x="442" y="897"/>
                        </a:lnTo>
                        <a:lnTo>
                          <a:pt x="458" y="933"/>
                        </a:lnTo>
                        <a:lnTo>
                          <a:pt x="469" y="974"/>
                        </a:lnTo>
                        <a:lnTo>
                          <a:pt x="476" y="1017"/>
                        </a:lnTo>
                        <a:lnTo>
                          <a:pt x="479" y="1062"/>
                        </a:lnTo>
                        <a:lnTo>
                          <a:pt x="476" y="1108"/>
                        </a:lnTo>
                        <a:lnTo>
                          <a:pt x="469" y="1151"/>
                        </a:lnTo>
                        <a:lnTo>
                          <a:pt x="458" y="1191"/>
                        </a:lnTo>
                        <a:lnTo>
                          <a:pt x="442" y="1229"/>
                        </a:lnTo>
                        <a:lnTo>
                          <a:pt x="424" y="1263"/>
                        </a:lnTo>
                        <a:lnTo>
                          <a:pt x="400" y="1293"/>
                        </a:lnTo>
                        <a:lnTo>
                          <a:pt x="375" y="1320"/>
                        </a:lnTo>
                        <a:lnTo>
                          <a:pt x="348" y="1341"/>
                        </a:lnTo>
                        <a:lnTo>
                          <a:pt x="318" y="1358"/>
                        </a:lnTo>
                        <a:lnTo>
                          <a:pt x="285" y="1370"/>
                        </a:lnTo>
                        <a:lnTo>
                          <a:pt x="252" y="1375"/>
                        </a:lnTo>
                        <a:lnTo>
                          <a:pt x="252" y="1891"/>
                        </a:lnTo>
                        <a:lnTo>
                          <a:pt x="1302" y="2059"/>
                        </a:lnTo>
                        <a:lnTo>
                          <a:pt x="1302" y="298"/>
                        </a:lnTo>
                        <a:lnTo>
                          <a:pt x="252" y="130"/>
                        </a:lnTo>
                        <a:close/>
                        <a:moveTo>
                          <a:pt x="140" y="0"/>
                        </a:moveTo>
                        <a:lnTo>
                          <a:pt x="1357" y="194"/>
                        </a:lnTo>
                        <a:lnTo>
                          <a:pt x="2574" y="0"/>
                        </a:lnTo>
                        <a:lnTo>
                          <a:pt x="2574" y="797"/>
                        </a:lnTo>
                        <a:lnTo>
                          <a:pt x="2600" y="824"/>
                        </a:lnTo>
                        <a:lnTo>
                          <a:pt x="2624" y="855"/>
                        </a:lnTo>
                        <a:lnTo>
                          <a:pt x="2645" y="890"/>
                        </a:lnTo>
                        <a:lnTo>
                          <a:pt x="2662" y="929"/>
                        </a:lnTo>
                        <a:lnTo>
                          <a:pt x="2674" y="971"/>
                        </a:lnTo>
                        <a:lnTo>
                          <a:pt x="2683" y="1015"/>
                        </a:lnTo>
                        <a:lnTo>
                          <a:pt x="2685" y="1062"/>
                        </a:lnTo>
                        <a:lnTo>
                          <a:pt x="2683" y="1110"/>
                        </a:lnTo>
                        <a:lnTo>
                          <a:pt x="2674" y="1154"/>
                        </a:lnTo>
                        <a:lnTo>
                          <a:pt x="2662" y="1196"/>
                        </a:lnTo>
                        <a:lnTo>
                          <a:pt x="2645" y="1234"/>
                        </a:lnTo>
                        <a:lnTo>
                          <a:pt x="2624" y="1270"/>
                        </a:lnTo>
                        <a:lnTo>
                          <a:pt x="2600" y="1300"/>
                        </a:lnTo>
                        <a:lnTo>
                          <a:pt x="2574" y="1328"/>
                        </a:lnTo>
                        <a:lnTo>
                          <a:pt x="2574" y="1985"/>
                        </a:lnTo>
                        <a:lnTo>
                          <a:pt x="1357" y="2179"/>
                        </a:lnTo>
                        <a:lnTo>
                          <a:pt x="140" y="1985"/>
                        </a:lnTo>
                        <a:lnTo>
                          <a:pt x="140" y="1349"/>
                        </a:lnTo>
                        <a:lnTo>
                          <a:pt x="111" y="1327"/>
                        </a:lnTo>
                        <a:lnTo>
                          <a:pt x="84" y="1300"/>
                        </a:lnTo>
                        <a:lnTo>
                          <a:pt x="60" y="1270"/>
                        </a:lnTo>
                        <a:lnTo>
                          <a:pt x="39" y="1234"/>
                        </a:lnTo>
                        <a:lnTo>
                          <a:pt x="22" y="1196"/>
                        </a:lnTo>
                        <a:lnTo>
                          <a:pt x="10" y="1154"/>
                        </a:lnTo>
                        <a:lnTo>
                          <a:pt x="2" y="1110"/>
                        </a:lnTo>
                        <a:lnTo>
                          <a:pt x="0" y="1062"/>
                        </a:lnTo>
                        <a:lnTo>
                          <a:pt x="2" y="1015"/>
                        </a:lnTo>
                        <a:lnTo>
                          <a:pt x="10" y="971"/>
                        </a:lnTo>
                        <a:lnTo>
                          <a:pt x="22" y="929"/>
                        </a:lnTo>
                        <a:lnTo>
                          <a:pt x="39" y="890"/>
                        </a:lnTo>
                        <a:lnTo>
                          <a:pt x="60" y="855"/>
                        </a:lnTo>
                        <a:lnTo>
                          <a:pt x="84" y="824"/>
                        </a:lnTo>
                        <a:lnTo>
                          <a:pt x="111" y="798"/>
                        </a:lnTo>
                        <a:lnTo>
                          <a:pt x="140" y="776"/>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grpSp>
            <p:pic>
              <p:nvPicPr>
                <p:cNvPr id="104" name="Picture 103"/>
                <p:cNvPicPr>
                  <a:picLocks noChangeAspect="1"/>
                </p:cNvPicPr>
                <p:nvPr/>
              </p:nvPicPr>
              <p:blipFill>
                <a:blip r:embed="rId5"/>
                <a:stretch>
                  <a:fillRect/>
                </a:stretch>
              </p:blipFill>
              <p:spPr>
                <a:xfrm>
                  <a:off x="1743876" y="1691231"/>
                  <a:ext cx="666757" cy="388049"/>
                </a:xfrm>
                <a:prstGeom prst="rect">
                  <a:avLst/>
                </a:prstGeom>
              </p:spPr>
            </p:pic>
          </p:grpSp>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3123" y="2523871"/>
                <a:ext cx="2343150" cy="2142666"/>
              </a:xfrm>
              <a:prstGeom prst="rect">
                <a:avLst/>
              </a:prstGeom>
            </p:spPr>
          </p:pic>
        </p:grpSp>
        <p:sp>
          <p:nvSpPr>
            <p:cNvPr id="3" name="Rectangle 2"/>
            <p:cNvSpPr/>
            <p:nvPr/>
          </p:nvSpPr>
          <p:spPr>
            <a:xfrm>
              <a:off x="1331640" y="1268760"/>
              <a:ext cx="5034923" cy="492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a typeface="儷黑 Pro"/>
                <a:cs typeface="儷黑 Pro"/>
              </a:endParaRPr>
            </a:p>
          </p:txBody>
        </p:sp>
        <p:grpSp>
          <p:nvGrpSpPr>
            <p:cNvPr id="157" name="Group 156"/>
            <p:cNvGrpSpPr>
              <a:grpSpLocks noChangeAspect="1"/>
            </p:cNvGrpSpPr>
            <p:nvPr/>
          </p:nvGrpSpPr>
          <p:grpSpPr>
            <a:xfrm>
              <a:off x="1691680" y="1412776"/>
              <a:ext cx="4762506" cy="4689761"/>
              <a:chOff x="241915" y="1379806"/>
              <a:chExt cx="4859698" cy="4785470"/>
            </a:xfrm>
          </p:grpSpPr>
          <p:pic>
            <p:nvPicPr>
              <p:cNvPr id="158" name="Picture 1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05" y="1379806"/>
                <a:ext cx="4785468" cy="4785470"/>
              </a:xfrm>
              <a:prstGeom prst="rect">
                <a:avLst/>
              </a:prstGeom>
            </p:spPr>
          </p:pic>
          <p:grpSp>
            <p:nvGrpSpPr>
              <p:cNvPr id="159" name="Group 158"/>
              <p:cNvGrpSpPr>
                <a:grpSpLocks noChangeAspect="1"/>
              </p:cNvGrpSpPr>
              <p:nvPr/>
            </p:nvGrpSpPr>
            <p:grpSpPr>
              <a:xfrm>
                <a:off x="4182266" y="3721982"/>
                <a:ext cx="558133" cy="457211"/>
                <a:chOff x="4522432" y="2285367"/>
                <a:chExt cx="269965" cy="221149"/>
              </a:xfrm>
              <a:solidFill>
                <a:srgbClr val="13224F"/>
              </a:solidFill>
              <a:effectLst>
                <a:outerShdw blurRad="50800" dist="38100" dir="5400000" algn="t" rotWithShape="0">
                  <a:prstClr val="black">
                    <a:alpha val="40000"/>
                  </a:prstClr>
                </a:outerShdw>
              </a:effectLst>
            </p:grpSpPr>
            <p:sp>
              <p:nvSpPr>
                <p:cNvPr id="191" name="Freeform 6"/>
                <p:cNvSpPr>
                  <a:spLocks/>
                </p:cNvSpPr>
                <p:nvPr/>
              </p:nvSpPr>
              <p:spPr bwMode="auto">
                <a:xfrm>
                  <a:off x="4522432" y="2439501"/>
                  <a:ext cx="269965" cy="67015"/>
                </a:xfrm>
                <a:custGeom>
                  <a:avLst/>
                  <a:gdLst>
                    <a:gd name="T0" fmla="*/ 2986 w 3280"/>
                    <a:gd name="T1" fmla="*/ 28 h 662"/>
                    <a:gd name="T2" fmla="*/ 3145 w 3280"/>
                    <a:gd name="T3" fmla="*/ 76 h 662"/>
                    <a:gd name="T4" fmla="*/ 3243 w 3280"/>
                    <a:gd name="T5" fmla="*/ 125 h 662"/>
                    <a:gd name="T6" fmla="*/ 3280 w 3280"/>
                    <a:gd name="T7" fmla="*/ 176 h 662"/>
                    <a:gd name="T8" fmla="*/ 3256 w 3280"/>
                    <a:gd name="T9" fmla="*/ 227 h 662"/>
                    <a:gd name="T10" fmla="*/ 3173 w 3280"/>
                    <a:gd name="T11" fmla="*/ 276 h 662"/>
                    <a:gd name="T12" fmla="*/ 3030 w 3280"/>
                    <a:gd name="T13" fmla="*/ 323 h 662"/>
                    <a:gd name="T14" fmla="*/ 2828 w 3280"/>
                    <a:gd name="T15" fmla="*/ 365 h 662"/>
                    <a:gd name="T16" fmla="*/ 2690 w 3280"/>
                    <a:gd name="T17" fmla="*/ 438 h 662"/>
                    <a:gd name="T18" fmla="*/ 2559 w 3280"/>
                    <a:gd name="T19" fmla="*/ 514 h 662"/>
                    <a:gd name="T20" fmla="*/ 2388 w 3280"/>
                    <a:gd name="T21" fmla="*/ 575 h 662"/>
                    <a:gd name="T22" fmla="*/ 2185 w 3280"/>
                    <a:gd name="T23" fmla="*/ 619 h 662"/>
                    <a:gd name="T24" fmla="*/ 1958 w 3280"/>
                    <a:gd name="T25" fmla="*/ 648 h 662"/>
                    <a:gd name="T26" fmla="*/ 1721 w 3280"/>
                    <a:gd name="T27" fmla="*/ 661 h 662"/>
                    <a:gd name="T28" fmla="*/ 1479 w 3280"/>
                    <a:gd name="T29" fmla="*/ 659 h 662"/>
                    <a:gd name="T30" fmla="*/ 1244 w 3280"/>
                    <a:gd name="T31" fmla="*/ 640 h 662"/>
                    <a:gd name="T32" fmla="*/ 1025 w 3280"/>
                    <a:gd name="T33" fmla="*/ 606 h 662"/>
                    <a:gd name="T34" fmla="*/ 831 w 3280"/>
                    <a:gd name="T35" fmla="*/ 556 h 662"/>
                    <a:gd name="T36" fmla="*/ 672 w 3280"/>
                    <a:gd name="T37" fmla="*/ 490 h 662"/>
                    <a:gd name="T38" fmla="*/ 558 w 3280"/>
                    <a:gd name="T39" fmla="*/ 409 h 662"/>
                    <a:gd name="T40" fmla="*/ 404 w 3280"/>
                    <a:gd name="T41" fmla="*/ 357 h 662"/>
                    <a:gd name="T42" fmla="*/ 242 w 3280"/>
                    <a:gd name="T43" fmla="*/ 320 h 662"/>
                    <a:gd name="T44" fmla="*/ 117 w 3280"/>
                    <a:gd name="T45" fmla="*/ 279 h 662"/>
                    <a:gd name="T46" fmla="*/ 35 w 3280"/>
                    <a:gd name="T47" fmla="*/ 235 h 662"/>
                    <a:gd name="T48" fmla="*/ 0 w 3280"/>
                    <a:gd name="T49" fmla="*/ 188 h 662"/>
                    <a:gd name="T50" fmla="*/ 17 w 3280"/>
                    <a:gd name="T51" fmla="*/ 140 h 662"/>
                    <a:gd name="T52" fmla="*/ 93 w 3280"/>
                    <a:gd name="T53" fmla="*/ 92 h 662"/>
                    <a:gd name="T54" fmla="*/ 231 w 3280"/>
                    <a:gd name="T55" fmla="*/ 45 h 662"/>
                    <a:gd name="T56" fmla="*/ 380 w 3280"/>
                    <a:gd name="T57" fmla="*/ 97 h 662"/>
                    <a:gd name="T58" fmla="*/ 543 w 3280"/>
                    <a:gd name="T59" fmla="*/ 175 h 662"/>
                    <a:gd name="T60" fmla="*/ 729 w 3280"/>
                    <a:gd name="T61" fmla="*/ 226 h 662"/>
                    <a:gd name="T62" fmla="*/ 934 w 3280"/>
                    <a:gd name="T63" fmla="*/ 258 h 662"/>
                    <a:gd name="T64" fmla="*/ 1152 w 3280"/>
                    <a:gd name="T65" fmla="*/ 274 h 662"/>
                    <a:gd name="T66" fmla="*/ 1375 w 3280"/>
                    <a:gd name="T67" fmla="*/ 279 h 662"/>
                    <a:gd name="T68" fmla="*/ 1596 w 3280"/>
                    <a:gd name="T69" fmla="*/ 278 h 662"/>
                    <a:gd name="T70" fmla="*/ 1810 w 3280"/>
                    <a:gd name="T71" fmla="*/ 276 h 662"/>
                    <a:gd name="T72" fmla="*/ 1995 w 3280"/>
                    <a:gd name="T73" fmla="*/ 277 h 662"/>
                    <a:gd name="T74" fmla="*/ 2152 w 3280"/>
                    <a:gd name="T75" fmla="*/ 278 h 662"/>
                    <a:gd name="T76" fmla="*/ 2308 w 3280"/>
                    <a:gd name="T77" fmla="*/ 271 h 662"/>
                    <a:gd name="T78" fmla="*/ 2458 w 3280"/>
                    <a:gd name="T79" fmla="*/ 252 h 662"/>
                    <a:gd name="T80" fmla="*/ 2596 w 3280"/>
                    <a:gd name="T81" fmla="*/ 211 h 662"/>
                    <a:gd name="T82" fmla="*/ 2718 w 3280"/>
                    <a:gd name="T83" fmla="*/ 143 h 662"/>
                    <a:gd name="T84" fmla="*/ 2817 w 3280"/>
                    <a:gd name="T85" fmla="*/ 4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0" h="662">
                      <a:moveTo>
                        <a:pt x="2844" y="0"/>
                      </a:moveTo>
                      <a:lnTo>
                        <a:pt x="2918" y="14"/>
                      </a:lnTo>
                      <a:lnTo>
                        <a:pt x="2986" y="28"/>
                      </a:lnTo>
                      <a:lnTo>
                        <a:pt x="3046" y="44"/>
                      </a:lnTo>
                      <a:lnTo>
                        <a:pt x="3099" y="59"/>
                      </a:lnTo>
                      <a:lnTo>
                        <a:pt x="3145" y="76"/>
                      </a:lnTo>
                      <a:lnTo>
                        <a:pt x="3184" y="91"/>
                      </a:lnTo>
                      <a:lnTo>
                        <a:pt x="3217" y="108"/>
                      </a:lnTo>
                      <a:lnTo>
                        <a:pt x="3243" y="125"/>
                      </a:lnTo>
                      <a:lnTo>
                        <a:pt x="3262" y="142"/>
                      </a:lnTo>
                      <a:lnTo>
                        <a:pt x="3274" y="158"/>
                      </a:lnTo>
                      <a:lnTo>
                        <a:pt x="3280" y="176"/>
                      </a:lnTo>
                      <a:lnTo>
                        <a:pt x="3278" y="193"/>
                      </a:lnTo>
                      <a:lnTo>
                        <a:pt x="3271" y="210"/>
                      </a:lnTo>
                      <a:lnTo>
                        <a:pt x="3256" y="227"/>
                      </a:lnTo>
                      <a:lnTo>
                        <a:pt x="3235" y="243"/>
                      </a:lnTo>
                      <a:lnTo>
                        <a:pt x="3207" y="261"/>
                      </a:lnTo>
                      <a:lnTo>
                        <a:pt x="3173" y="276"/>
                      </a:lnTo>
                      <a:lnTo>
                        <a:pt x="3131" y="292"/>
                      </a:lnTo>
                      <a:lnTo>
                        <a:pt x="3085" y="308"/>
                      </a:lnTo>
                      <a:lnTo>
                        <a:pt x="3030" y="323"/>
                      </a:lnTo>
                      <a:lnTo>
                        <a:pt x="2969" y="338"/>
                      </a:lnTo>
                      <a:lnTo>
                        <a:pt x="2902" y="352"/>
                      </a:lnTo>
                      <a:lnTo>
                        <a:pt x="2828" y="365"/>
                      </a:lnTo>
                      <a:lnTo>
                        <a:pt x="2749" y="378"/>
                      </a:lnTo>
                      <a:lnTo>
                        <a:pt x="2722" y="409"/>
                      </a:lnTo>
                      <a:lnTo>
                        <a:pt x="2690" y="438"/>
                      </a:lnTo>
                      <a:lnTo>
                        <a:pt x="2651" y="465"/>
                      </a:lnTo>
                      <a:lnTo>
                        <a:pt x="2608" y="490"/>
                      </a:lnTo>
                      <a:lnTo>
                        <a:pt x="2559" y="514"/>
                      </a:lnTo>
                      <a:lnTo>
                        <a:pt x="2506" y="536"/>
                      </a:lnTo>
                      <a:lnTo>
                        <a:pt x="2449" y="557"/>
                      </a:lnTo>
                      <a:lnTo>
                        <a:pt x="2388" y="575"/>
                      </a:lnTo>
                      <a:lnTo>
                        <a:pt x="2323" y="591"/>
                      </a:lnTo>
                      <a:lnTo>
                        <a:pt x="2255" y="606"/>
                      </a:lnTo>
                      <a:lnTo>
                        <a:pt x="2185" y="619"/>
                      </a:lnTo>
                      <a:lnTo>
                        <a:pt x="2111" y="630"/>
                      </a:lnTo>
                      <a:lnTo>
                        <a:pt x="2036" y="640"/>
                      </a:lnTo>
                      <a:lnTo>
                        <a:pt x="1958" y="648"/>
                      </a:lnTo>
                      <a:lnTo>
                        <a:pt x="1880" y="654"/>
                      </a:lnTo>
                      <a:lnTo>
                        <a:pt x="1800" y="659"/>
                      </a:lnTo>
                      <a:lnTo>
                        <a:pt x="1721" y="661"/>
                      </a:lnTo>
                      <a:lnTo>
                        <a:pt x="1640" y="662"/>
                      </a:lnTo>
                      <a:lnTo>
                        <a:pt x="1560" y="661"/>
                      </a:lnTo>
                      <a:lnTo>
                        <a:pt x="1479" y="659"/>
                      </a:lnTo>
                      <a:lnTo>
                        <a:pt x="1399" y="654"/>
                      </a:lnTo>
                      <a:lnTo>
                        <a:pt x="1321" y="648"/>
                      </a:lnTo>
                      <a:lnTo>
                        <a:pt x="1244" y="640"/>
                      </a:lnTo>
                      <a:lnTo>
                        <a:pt x="1169" y="630"/>
                      </a:lnTo>
                      <a:lnTo>
                        <a:pt x="1096" y="619"/>
                      </a:lnTo>
                      <a:lnTo>
                        <a:pt x="1025" y="606"/>
                      </a:lnTo>
                      <a:lnTo>
                        <a:pt x="957" y="591"/>
                      </a:lnTo>
                      <a:lnTo>
                        <a:pt x="893" y="574"/>
                      </a:lnTo>
                      <a:lnTo>
                        <a:pt x="831" y="556"/>
                      </a:lnTo>
                      <a:lnTo>
                        <a:pt x="774" y="536"/>
                      </a:lnTo>
                      <a:lnTo>
                        <a:pt x="720" y="514"/>
                      </a:lnTo>
                      <a:lnTo>
                        <a:pt x="672" y="490"/>
                      </a:lnTo>
                      <a:lnTo>
                        <a:pt x="628" y="464"/>
                      </a:lnTo>
                      <a:lnTo>
                        <a:pt x="591" y="438"/>
                      </a:lnTo>
                      <a:lnTo>
                        <a:pt x="558" y="409"/>
                      </a:lnTo>
                      <a:lnTo>
                        <a:pt x="531" y="378"/>
                      </a:lnTo>
                      <a:lnTo>
                        <a:pt x="466" y="368"/>
                      </a:lnTo>
                      <a:lnTo>
                        <a:pt x="404" y="357"/>
                      </a:lnTo>
                      <a:lnTo>
                        <a:pt x="347" y="346"/>
                      </a:lnTo>
                      <a:lnTo>
                        <a:pt x="292" y="333"/>
                      </a:lnTo>
                      <a:lnTo>
                        <a:pt x="242" y="320"/>
                      </a:lnTo>
                      <a:lnTo>
                        <a:pt x="196" y="307"/>
                      </a:lnTo>
                      <a:lnTo>
                        <a:pt x="154" y="294"/>
                      </a:lnTo>
                      <a:lnTo>
                        <a:pt x="117" y="279"/>
                      </a:lnTo>
                      <a:lnTo>
                        <a:pt x="85" y="265"/>
                      </a:lnTo>
                      <a:lnTo>
                        <a:pt x="57" y="249"/>
                      </a:lnTo>
                      <a:lnTo>
                        <a:pt x="35" y="235"/>
                      </a:lnTo>
                      <a:lnTo>
                        <a:pt x="17" y="220"/>
                      </a:lnTo>
                      <a:lnTo>
                        <a:pt x="6" y="203"/>
                      </a:lnTo>
                      <a:lnTo>
                        <a:pt x="0" y="188"/>
                      </a:lnTo>
                      <a:lnTo>
                        <a:pt x="0" y="172"/>
                      </a:lnTo>
                      <a:lnTo>
                        <a:pt x="5" y="156"/>
                      </a:lnTo>
                      <a:lnTo>
                        <a:pt x="17" y="140"/>
                      </a:lnTo>
                      <a:lnTo>
                        <a:pt x="36" y="124"/>
                      </a:lnTo>
                      <a:lnTo>
                        <a:pt x="61" y="108"/>
                      </a:lnTo>
                      <a:lnTo>
                        <a:pt x="93" y="92"/>
                      </a:lnTo>
                      <a:lnTo>
                        <a:pt x="132" y="77"/>
                      </a:lnTo>
                      <a:lnTo>
                        <a:pt x="178" y="60"/>
                      </a:lnTo>
                      <a:lnTo>
                        <a:pt x="231" y="45"/>
                      </a:lnTo>
                      <a:lnTo>
                        <a:pt x="291" y="29"/>
                      </a:lnTo>
                      <a:lnTo>
                        <a:pt x="334" y="65"/>
                      </a:lnTo>
                      <a:lnTo>
                        <a:pt x="380" y="97"/>
                      </a:lnTo>
                      <a:lnTo>
                        <a:pt x="431" y="126"/>
                      </a:lnTo>
                      <a:lnTo>
                        <a:pt x="486" y="151"/>
                      </a:lnTo>
                      <a:lnTo>
                        <a:pt x="543" y="175"/>
                      </a:lnTo>
                      <a:lnTo>
                        <a:pt x="602" y="194"/>
                      </a:lnTo>
                      <a:lnTo>
                        <a:pt x="664" y="212"/>
                      </a:lnTo>
                      <a:lnTo>
                        <a:pt x="729" y="226"/>
                      </a:lnTo>
                      <a:lnTo>
                        <a:pt x="796" y="238"/>
                      </a:lnTo>
                      <a:lnTo>
                        <a:pt x="864" y="249"/>
                      </a:lnTo>
                      <a:lnTo>
                        <a:pt x="934" y="258"/>
                      </a:lnTo>
                      <a:lnTo>
                        <a:pt x="1006" y="265"/>
                      </a:lnTo>
                      <a:lnTo>
                        <a:pt x="1078" y="270"/>
                      </a:lnTo>
                      <a:lnTo>
                        <a:pt x="1152" y="274"/>
                      </a:lnTo>
                      <a:lnTo>
                        <a:pt x="1226" y="276"/>
                      </a:lnTo>
                      <a:lnTo>
                        <a:pt x="1301" y="278"/>
                      </a:lnTo>
                      <a:lnTo>
                        <a:pt x="1375" y="279"/>
                      </a:lnTo>
                      <a:lnTo>
                        <a:pt x="1448" y="279"/>
                      </a:lnTo>
                      <a:lnTo>
                        <a:pt x="1523" y="278"/>
                      </a:lnTo>
                      <a:lnTo>
                        <a:pt x="1596" y="278"/>
                      </a:lnTo>
                      <a:lnTo>
                        <a:pt x="1669" y="277"/>
                      </a:lnTo>
                      <a:lnTo>
                        <a:pt x="1739" y="276"/>
                      </a:lnTo>
                      <a:lnTo>
                        <a:pt x="1810" y="276"/>
                      </a:lnTo>
                      <a:lnTo>
                        <a:pt x="1878" y="276"/>
                      </a:lnTo>
                      <a:lnTo>
                        <a:pt x="1944" y="276"/>
                      </a:lnTo>
                      <a:lnTo>
                        <a:pt x="1995" y="277"/>
                      </a:lnTo>
                      <a:lnTo>
                        <a:pt x="2047" y="278"/>
                      </a:lnTo>
                      <a:lnTo>
                        <a:pt x="2099" y="278"/>
                      </a:lnTo>
                      <a:lnTo>
                        <a:pt x="2152" y="278"/>
                      </a:lnTo>
                      <a:lnTo>
                        <a:pt x="2204" y="277"/>
                      </a:lnTo>
                      <a:lnTo>
                        <a:pt x="2256" y="275"/>
                      </a:lnTo>
                      <a:lnTo>
                        <a:pt x="2308" y="271"/>
                      </a:lnTo>
                      <a:lnTo>
                        <a:pt x="2359" y="267"/>
                      </a:lnTo>
                      <a:lnTo>
                        <a:pt x="2409" y="260"/>
                      </a:lnTo>
                      <a:lnTo>
                        <a:pt x="2458" y="252"/>
                      </a:lnTo>
                      <a:lnTo>
                        <a:pt x="2505" y="240"/>
                      </a:lnTo>
                      <a:lnTo>
                        <a:pt x="2552" y="227"/>
                      </a:lnTo>
                      <a:lnTo>
                        <a:pt x="2596" y="211"/>
                      </a:lnTo>
                      <a:lnTo>
                        <a:pt x="2639" y="192"/>
                      </a:lnTo>
                      <a:lnTo>
                        <a:pt x="2680" y="170"/>
                      </a:lnTo>
                      <a:lnTo>
                        <a:pt x="2718" y="143"/>
                      </a:lnTo>
                      <a:lnTo>
                        <a:pt x="2754" y="114"/>
                      </a:lnTo>
                      <a:lnTo>
                        <a:pt x="2787" y="81"/>
                      </a:lnTo>
                      <a:lnTo>
                        <a:pt x="2817" y="43"/>
                      </a:lnTo>
                      <a:lnTo>
                        <a:pt x="28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92" name="Freeform 7"/>
                <p:cNvSpPr>
                  <a:spLocks/>
                </p:cNvSpPr>
                <p:nvPr/>
              </p:nvSpPr>
              <p:spPr bwMode="auto">
                <a:xfrm>
                  <a:off x="4545080" y="2302121"/>
                  <a:ext cx="206550" cy="150783"/>
                </a:xfrm>
                <a:custGeom>
                  <a:avLst/>
                  <a:gdLst>
                    <a:gd name="T0" fmla="*/ 1659 w 2512"/>
                    <a:gd name="T1" fmla="*/ 10 h 1490"/>
                    <a:gd name="T2" fmla="*/ 1864 w 2512"/>
                    <a:gd name="T3" fmla="*/ 63 h 1490"/>
                    <a:gd name="T4" fmla="*/ 2050 w 2512"/>
                    <a:gd name="T5" fmla="*/ 156 h 1490"/>
                    <a:gd name="T6" fmla="*/ 1840 w 2512"/>
                    <a:gd name="T7" fmla="*/ 229 h 1490"/>
                    <a:gd name="T8" fmla="*/ 1674 w 2512"/>
                    <a:gd name="T9" fmla="*/ 321 h 1490"/>
                    <a:gd name="T10" fmla="*/ 1549 w 2512"/>
                    <a:gd name="T11" fmla="*/ 429 h 1490"/>
                    <a:gd name="T12" fmla="*/ 1461 w 2512"/>
                    <a:gd name="T13" fmla="*/ 547 h 1490"/>
                    <a:gd name="T14" fmla="*/ 1409 w 2512"/>
                    <a:gd name="T15" fmla="*/ 671 h 1490"/>
                    <a:gd name="T16" fmla="*/ 1390 w 2512"/>
                    <a:gd name="T17" fmla="*/ 798 h 1490"/>
                    <a:gd name="T18" fmla="*/ 1400 w 2512"/>
                    <a:gd name="T19" fmla="*/ 922 h 1490"/>
                    <a:gd name="T20" fmla="*/ 1438 w 2512"/>
                    <a:gd name="T21" fmla="*/ 1039 h 1490"/>
                    <a:gd name="T22" fmla="*/ 1500 w 2512"/>
                    <a:gd name="T23" fmla="*/ 1144 h 1490"/>
                    <a:gd name="T24" fmla="*/ 1583 w 2512"/>
                    <a:gd name="T25" fmla="*/ 1234 h 1490"/>
                    <a:gd name="T26" fmla="*/ 1686 w 2512"/>
                    <a:gd name="T27" fmla="*/ 1304 h 1490"/>
                    <a:gd name="T28" fmla="*/ 1806 w 2512"/>
                    <a:gd name="T29" fmla="*/ 1349 h 1490"/>
                    <a:gd name="T30" fmla="*/ 1938 w 2512"/>
                    <a:gd name="T31" fmla="*/ 1365 h 1490"/>
                    <a:gd name="T32" fmla="*/ 2093 w 2512"/>
                    <a:gd name="T33" fmla="*/ 1344 h 1490"/>
                    <a:gd name="T34" fmla="*/ 2225 w 2512"/>
                    <a:gd name="T35" fmla="*/ 1284 h 1490"/>
                    <a:gd name="T36" fmla="*/ 2336 w 2512"/>
                    <a:gd name="T37" fmla="*/ 1191 h 1490"/>
                    <a:gd name="T38" fmla="*/ 2429 w 2512"/>
                    <a:gd name="T39" fmla="*/ 1071 h 1490"/>
                    <a:gd name="T40" fmla="*/ 2509 w 2512"/>
                    <a:gd name="T41" fmla="*/ 929 h 1490"/>
                    <a:gd name="T42" fmla="*/ 2507 w 2512"/>
                    <a:gd name="T43" fmla="*/ 1094 h 1490"/>
                    <a:gd name="T44" fmla="*/ 2479 w 2512"/>
                    <a:gd name="T45" fmla="*/ 1223 h 1490"/>
                    <a:gd name="T46" fmla="*/ 2426 w 2512"/>
                    <a:gd name="T47" fmla="*/ 1321 h 1490"/>
                    <a:gd name="T48" fmla="*/ 2351 w 2512"/>
                    <a:gd name="T49" fmla="*/ 1392 h 1490"/>
                    <a:gd name="T50" fmla="*/ 2256 w 2512"/>
                    <a:gd name="T51" fmla="*/ 1440 h 1490"/>
                    <a:gd name="T52" fmla="*/ 2143 w 2512"/>
                    <a:gd name="T53" fmla="*/ 1469 h 1490"/>
                    <a:gd name="T54" fmla="*/ 2016 w 2512"/>
                    <a:gd name="T55" fmla="*/ 1485 h 1490"/>
                    <a:gd name="T56" fmla="*/ 1875 w 2512"/>
                    <a:gd name="T57" fmla="*/ 1490 h 1490"/>
                    <a:gd name="T58" fmla="*/ 1725 w 2512"/>
                    <a:gd name="T59" fmla="*/ 1490 h 1490"/>
                    <a:gd name="T60" fmla="*/ 1567 w 2512"/>
                    <a:gd name="T61" fmla="*/ 1488 h 1490"/>
                    <a:gd name="T62" fmla="*/ 1415 w 2512"/>
                    <a:gd name="T63" fmla="*/ 1488 h 1490"/>
                    <a:gd name="T64" fmla="*/ 1256 w 2512"/>
                    <a:gd name="T65" fmla="*/ 1490 h 1490"/>
                    <a:gd name="T66" fmla="*/ 1087 w 2512"/>
                    <a:gd name="T67" fmla="*/ 1490 h 1490"/>
                    <a:gd name="T68" fmla="*/ 914 w 2512"/>
                    <a:gd name="T69" fmla="*/ 1486 h 1490"/>
                    <a:gd name="T70" fmla="*/ 742 w 2512"/>
                    <a:gd name="T71" fmla="*/ 1476 h 1490"/>
                    <a:gd name="T72" fmla="*/ 577 w 2512"/>
                    <a:gd name="T73" fmla="*/ 1456 h 1490"/>
                    <a:gd name="T74" fmla="*/ 422 w 2512"/>
                    <a:gd name="T75" fmla="*/ 1425 h 1490"/>
                    <a:gd name="T76" fmla="*/ 284 w 2512"/>
                    <a:gd name="T77" fmla="*/ 1379 h 1490"/>
                    <a:gd name="T78" fmla="*/ 168 w 2512"/>
                    <a:gd name="T79" fmla="*/ 1317 h 1490"/>
                    <a:gd name="T80" fmla="*/ 78 w 2512"/>
                    <a:gd name="T81" fmla="*/ 1235 h 1490"/>
                    <a:gd name="T82" fmla="*/ 21 w 2512"/>
                    <a:gd name="T83" fmla="*/ 1131 h 1490"/>
                    <a:gd name="T84" fmla="*/ 0 w 2512"/>
                    <a:gd name="T85" fmla="*/ 1002 h 1490"/>
                    <a:gd name="T86" fmla="*/ 32 w 2512"/>
                    <a:gd name="T87" fmla="*/ 828 h 1490"/>
                    <a:gd name="T88" fmla="*/ 120 w 2512"/>
                    <a:gd name="T89" fmla="*/ 664 h 1490"/>
                    <a:gd name="T90" fmla="*/ 252 w 2512"/>
                    <a:gd name="T91" fmla="*/ 511 h 1490"/>
                    <a:gd name="T92" fmla="*/ 422 w 2512"/>
                    <a:gd name="T93" fmla="*/ 375 h 1490"/>
                    <a:gd name="T94" fmla="*/ 617 w 2512"/>
                    <a:gd name="T95" fmla="*/ 256 h 1490"/>
                    <a:gd name="T96" fmla="*/ 828 w 2512"/>
                    <a:gd name="T97" fmla="*/ 155 h 1490"/>
                    <a:gd name="T98" fmla="*/ 1044 w 2512"/>
                    <a:gd name="T99" fmla="*/ 78 h 1490"/>
                    <a:gd name="T100" fmla="*/ 1256 w 2512"/>
                    <a:gd name="T101" fmla="*/ 26 h 1490"/>
                    <a:gd name="T102" fmla="*/ 1453 w 2512"/>
                    <a:gd name="T103" fmla="*/ 2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2" h="1490">
                      <a:moveTo>
                        <a:pt x="1513" y="0"/>
                      </a:moveTo>
                      <a:lnTo>
                        <a:pt x="1586" y="3"/>
                      </a:lnTo>
                      <a:lnTo>
                        <a:pt x="1659" y="10"/>
                      </a:lnTo>
                      <a:lnTo>
                        <a:pt x="1729" y="23"/>
                      </a:lnTo>
                      <a:lnTo>
                        <a:pt x="1798" y="41"/>
                      </a:lnTo>
                      <a:lnTo>
                        <a:pt x="1864" y="63"/>
                      </a:lnTo>
                      <a:lnTo>
                        <a:pt x="1928" y="90"/>
                      </a:lnTo>
                      <a:lnTo>
                        <a:pt x="1990" y="121"/>
                      </a:lnTo>
                      <a:lnTo>
                        <a:pt x="2050" y="156"/>
                      </a:lnTo>
                      <a:lnTo>
                        <a:pt x="1975" y="179"/>
                      </a:lnTo>
                      <a:lnTo>
                        <a:pt x="1905" y="202"/>
                      </a:lnTo>
                      <a:lnTo>
                        <a:pt x="1840" y="229"/>
                      </a:lnTo>
                      <a:lnTo>
                        <a:pt x="1780" y="258"/>
                      </a:lnTo>
                      <a:lnTo>
                        <a:pt x="1724" y="288"/>
                      </a:lnTo>
                      <a:lnTo>
                        <a:pt x="1674" y="321"/>
                      </a:lnTo>
                      <a:lnTo>
                        <a:pt x="1627" y="356"/>
                      </a:lnTo>
                      <a:lnTo>
                        <a:pt x="1585" y="392"/>
                      </a:lnTo>
                      <a:lnTo>
                        <a:pt x="1549" y="429"/>
                      </a:lnTo>
                      <a:lnTo>
                        <a:pt x="1515" y="467"/>
                      </a:lnTo>
                      <a:lnTo>
                        <a:pt x="1486" y="506"/>
                      </a:lnTo>
                      <a:lnTo>
                        <a:pt x="1461" y="547"/>
                      </a:lnTo>
                      <a:lnTo>
                        <a:pt x="1440" y="588"/>
                      </a:lnTo>
                      <a:lnTo>
                        <a:pt x="1422" y="629"/>
                      </a:lnTo>
                      <a:lnTo>
                        <a:pt x="1409" y="671"/>
                      </a:lnTo>
                      <a:lnTo>
                        <a:pt x="1399" y="714"/>
                      </a:lnTo>
                      <a:lnTo>
                        <a:pt x="1393" y="756"/>
                      </a:lnTo>
                      <a:lnTo>
                        <a:pt x="1390" y="798"/>
                      </a:lnTo>
                      <a:lnTo>
                        <a:pt x="1390" y="840"/>
                      </a:lnTo>
                      <a:lnTo>
                        <a:pt x="1394" y="881"/>
                      </a:lnTo>
                      <a:lnTo>
                        <a:pt x="1400" y="922"/>
                      </a:lnTo>
                      <a:lnTo>
                        <a:pt x="1410" y="962"/>
                      </a:lnTo>
                      <a:lnTo>
                        <a:pt x="1422" y="1001"/>
                      </a:lnTo>
                      <a:lnTo>
                        <a:pt x="1438" y="1039"/>
                      </a:lnTo>
                      <a:lnTo>
                        <a:pt x="1456" y="1075"/>
                      </a:lnTo>
                      <a:lnTo>
                        <a:pt x="1476" y="1110"/>
                      </a:lnTo>
                      <a:lnTo>
                        <a:pt x="1500" y="1144"/>
                      </a:lnTo>
                      <a:lnTo>
                        <a:pt x="1525" y="1177"/>
                      </a:lnTo>
                      <a:lnTo>
                        <a:pt x="1554" y="1206"/>
                      </a:lnTo>
                      <a:lnTo>
                        <a:pt x="1583" y="1234"/>
                      </a:lnTo>
                      <a:lnTo>
                        <a:pt x="1616" y="1260"/>
                      </a:lnTo>
                      <a:lnTo>
                        <a:pt x="1651" y="1283"/>
                      </a:lnTo>
                      <a:lnTo>
                        <a:pt x="1686" y="1304"/>
                      </a:lnTo>
                      <a:lnTo>
                        <a:pt x="1724" y="1322"/>
                      </a:lnTo>
                      <a:lnTo>
                        <a:pt x="1764" y="1336"/>
                      </a:lnTo>
                      <a:lnTo>
                        <a:pt x="1806" y="1349"/>
                      </a:lnTo>
                      <a:lnTo>
                        <a:pt x="1849" y="1358"/>
                      </a:lnTo>
                      <a:lnTo>
                        <a:pt x="1892" y="1363"/>
                      </a:lnTo>
                      <a:lnTo>
                        <a:pt x="1938" y="1365"/>
                      </a:lnTo>
                      <a:lnTo>
                        <a:pt x="1992" y="1362"/>
                      </a:lnTo>
                      <a:lnTo>
                        <a:pt x="2044" y="1355"/>
                      </a:lnTo>
                      <a:lnTo>
                        <a:pt x="2093" y="1344"/>
                      </a:lnTo>
                      <a:lnTo>
                        <a:pt x="2140" y="1328"/>
                      </a:lnTo>
                      <a:lnTo>
                        <a:pt x="2184" y="1308"/>
                      </a:lnTo>
                      <a:lnTo>
                        <a:pt x="2225" y="1284"/>
                      </a:lnTo>
                      <a:lnTo>
                        <a:pt x="2265" y="1257"/>
                      </a:lnTo>
                      <a:lnTo>
                        <a:pt x="2301" y="1226"/>
                      </a:lnTo>
                      <a:lnTo>
                        <a:pt x="2336" y="1191"/>
                      </a:lnTo>
                      <a:lnTo>
                        <a:pt x="2369" y="1154"/>
                      </a:lnTo>
                      <a:lnTo>
                        <a:pt x="2400" y="1114"/>
                      </a:lnTo>
                      <a:lnTo>
                        <a:pt x="2429" y="1071"/>
                      </a:lnTo>
                      <a:lnTo>
                        <a:pt x="2458" y="1026"/>
                      </a:lnTo>
                      <a:lnTo>
                        <a:pt x="2484" y="979"/>
                      </a:lnTo>
                      <a:lnTo>
                        <a:pt x="2509" y="929"/>
                      </a:lnTo>
                      <a:lnTo>
                        <a:pt x="2512" y="988"/>
                      </a:lnTo>
                      <a:lnTo>
                        <a:pt x="2512" y="1044"/>
                      </a:lnTo>
                      <a:lnTo>
                        <a:pt x="2507" y="1094"/>
                      </a:lnTo>
                      <a:lnTo>
                        <a:pt x="2501" y="1141"/>
                      </a:lnTo>
                      <a:lnTo>
                        <a:pt x="2491" y="1184"/>
                      </a:lnTo>
                      <a:lnTo>
                        <a:pt x="2479" y="1223"/>
                      </a:lnTo>
                      <a:lnTo>
                        <a:pt x="2465" y="1259"/>
                      </a:lnTo>
                      <a:lnTo>
                        <a:pt x="2446" y="1291"/>
                      </a:lnTo>
                      <a:lnTo>
                        <a:pt x="2426" y="1321"/>
                      </a:lnTo>
                      <a:lnTo>
                        <a:pt x="2403" y="1348"/>
                      </a:lnTo>
                      <a:lnTo>
                        <a:pt x="2378" y="1371"/>
                      </a:lnTo>
                      <a:lnTo>
                        <a:pt x="2351" y="1392"/>
                      </a:lnTo>
                      <a:lnTo>
                        <a:pt x="2321" y="1410"/>
                      </a:lnTo>
                      <a:lnTo>
                        <a:pt x="2289" y="1425"/>
                      </a:lnTo>
                      <a:lnTo>
                        <a:pt x="2256" y="1440"/>
                      </a:lnTo>
                      <a:lnTo>
                        <a:pt x="2220" y="1451"/>
                      </a:lnTo>
                      <a:lnTo>
                        <a:pt x="2182" y="1461"/>
                      </a:lnTo>
                      <a:lnTo>
                        <a:pt x="2143" y="1469"/>
                      </a:lnTo>
                      <a:lnTo>
                        <a:pt x="2103" y="1476"/>
                      </a:lnTo>
                      <a:lnTo>
                        <a:pt x="2060" y="1481"/>
                      </a:lnTo>
                      <a:lnTo>
                        <a:pt x="2016" y="1485"/>
                      </a:lnTo>
                      <a:lnTo>
                        <a:pt x="1970" y="1487"/>
                      </a:lnTo>
                      <a:lnTo>
                        <a:pt x="1923" y="1489"/>
                      </a:lnTo>
                      <a:lnTo>
                        <a:pt x="1875" y="1490"/>
                      </a:lnTo>
                      <a:lnTo>
                        <a:pt x="1826" y="1490"/>
                      </a:lnTo>
                      <a:lnTo>
                        <a:pt x="1776" y="1490"/>
                      </a:lnTo>
                      <a:lnTo>
                        <a:pt x="1725" y="1490"/>
                      </a:lnTo>
                      <a:lnTo>
                        <a:pt x="1673" y="1489"/>
                      </a:lnTo>
                      <a:lnTo>
                        <a:pt x="1620" y="1488"/>
                      </a:lnTo>
                      <a:lnTo>
                        <a:pt x="1567" y="1488"/>
                      </a:lnTo>
                      <a:lnTo>
                        <a:pt x="1513" y="1488"/>
                      </a:lnTo>
                      <a:lnTo>
                        <a:pt x="1465" y="1488"/>
                      </a:lnTo>
                      <a:lnTo>
                        <a:pt x="1415" y="1488"/>
                      </a:lnTo>
                      <a:lnTo>
                        <a:pt x="1363" y="1489"/>
                      </a:lnTo>
                      <a:lnTo>
                        <a:pt x="1310" y="1489"/>
                      </a:lnTo>
                      <a:lnTo>
                        <a:pt x="1256" y="1490"/>
                      </a:lnTo>
                      <a:lnTo>
                        <a:pt x="1200" y="1490"/>
                      </a:lnTo>
                      <a:lnTo>
                        <a:pt x="1144" y="1490"/>
                      </a:lnTo>
                      <a:lnTo>
                        <a:pt x="1087" y="1490"/>
                      </a:lnTo>
                      <a:lnTo>
                        <a:pt x="1030" y="1489"/>
                      </a:lnTo>
                      <a:lnTo>
                        <a:pt x="972" y="1488"/>
                      </a:lnTo>
                      <a:lnTo>
                        <a:pt x="914" y="1486"/>
                      </a:lnTo>
                      <a:lnTo>
                        <a:pt x="856" y="1484"/>
                      </a:lnTo>
                      <a:lnTo>
                        <a:pt x="799" y="1480"/>
                      </a:lnTo>
                      <a:lnTo>
                        <a:pt x="742" y="1476"/>
                      </a:lnTo>
                      <a:lnTo>
                        <a:pt x="686" y="1470"/>
                      </a:lnTo>
                      <a:lnTo>
                        <a:pt x="631" y="1464"/>
                      </a:lnTo>
                      <a:lnTo>
                        <a:pt x="577" y="1456"/>
                      </a:lnTo>
                      <a:lnTo>
                        <a:pt x="524" y="1447"/>
                      </a:lnTo>
                      <a:lnTo>
                        <a:pt x="472" y="1437"/>
                      </a:lnTo>
                      <a:lnTo>
                        <a:pt x="422" y="1425"/>
                      </a:lnTo>
                      <a:lnTo>
                        <a:pt x="374" y="1411"/>
                      </a:lnTo>
                      <a:lnTo>
                        <a:pt x="328" y="1397"/>
                      </a:lnTo>
                      <a:lnTo>
                        <a:pt x="284" y="1379"/>
                      </a:lnTo>
                      <a:lnTo>
                        <a:pt x="242" y="1361"/>
                      </a:lnTo>
                      <a:lnTo>
                        <a:pt x="203" y="1339"/>
                      </a:lnTo>
                      <a:lnTo>
                        <a:pt x="168" y="1317"/>
                      </a:lnTo>
                      <a:lnTo>
                        <a:pt x="135" y="1292"/>
                      </a:lnTo>
                      <a:lnTo>
                        <a:pt x="104" y="1265"/>
                      </a:lnTo>
                      <a:lnTo>
                        <a:pt x="78" y="1235"/>
                      </a:lnTo>
                      <a:lnTo>
                        <a:pt x="55" y="1202"/>
                      </a:lnTo>
                      <a:lnTo>
                        <a:pt x="36" y="1167"/>
                      </a:lnTo>
                      <a:lnTo>
                        <a:pt x="21" y="1131"/>
                      </a:lnTo>
                      <a:lnTo>
                        <a:pt x="10" y="1091"/>
                      </a:lnTo>
                      <a:lnTo>
                        <a:pt x="2" y="1048"/>
                      </a:lnTo>
                      <a:lnTo>
                        <a:pt x="0" y="1002"/>
                      </a:lnTo>
                      <a:lnTo>
                        <a:pt x="3" y="942"/>
                      </a:lnTo>
                      <a:lnTo>
                        <a:pt x="15" y="885"/>
                      </a:lnTo>
                      <a:lnTo>
                        <a:pt x="32" y="828"/>
                      </a:lnTo>
                      <a:lnTo>
                        <a:pt x="55" y="771"/>
                      </a:lnTo>
                      <a:lnTo>
                        <a:pt x="84" y="717"/>
                      </a:lnTo>
                      <a:lnTo>
                        <a:pt x="120" y="664"/>
                      </a:lnTo>
                      <a:lnTo>
                        <a:pt x="159" y="612"/>
                      </a:lnTo>
                      <a:lnTo>
                        <a:pt x="203" y="561"/>
                      </a:lnTo>
                      <a:lnTo>
                        <a:pt x="252" y="511"/>
                      </a:lnTo>
                      <a:lnTo>
                        <a:pt x="305" y="464"/>
                      </a:lnTo>
                      <a:lnTo>
                        <a:pt x="362" y="418"/>
                      </a:lnTo>
                      <a:lnTo>
                        <a:pt x="422" y="375"/>
                      </a:lnTo>
                      <a:lnTo>
                        <a:pt x="485" y="333"/>
                      </a:lnTo>
                      <a:lnTo>
                        <a:pt x="550" y="293"/>
                      </a:lnTo>
                      <a:lnTo>
                        <a:pt x="617" y="256"/>
                      </a:lnTo>
                      <a:lnTo>
                        <a:pt x="686" y="220"/>
                      </a:lnTo>
                      <a:lnTo>
                        <a:pt x="756" y="187"/>
                      </a:lnTo>
                      <a:lnTo>
                        <a:pt x="828" y="155"/>
                      </a:lnTo>
                      <a:lnTo>
                        <a:pt x="900" y="128"/>
                      </a:lnTo>
                      <a:lnTo>
                        <a:pt x="972" y="101"/>
                      </a:lnTo>
                      <a:lnTo>
                        <a:pt x="1044" y="78"/>
                      </a:lnTo>
                      <a:lnTo>
                        <a:pt x="1115" y="58"/>
                      </a:lnTo>
                      <a:lnTo>
                        <a:pt x="1187" y="41"/>
                      </a:lnTo>
                      <a:lnTo>
                        <a:pt x="1256" y="26"/>
                      </a:lnTo>
                      <a:lnTo>
                        <a:pt x="1323" y="15"/>
                      </a:lnTo>
                      <a:lnTo>
                        <a:pt x="1390" y="7"/>
                      </a:lnTo>
                      <a:lnTo>
                        <a:pt x="1453" y="2"/>
                      </a:lnTo>
                      <a:lnTo>
                        <a:pt x="15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93" name="Freeform 8"/>
                <p:cNvSpPr>
                  <a:spLocks/>
                </p:cNvSpPr>
                <p:nvPr/>
              </p:nvSpPr>
              <p:spPr bwMode="auto">
                <a:xfrm>
                  <a:off x="4671003" y="2285367"/>
                  <a:ext cx="113240" cy="140731"/>
                </a:xfrm>
                <a:custGeom>
                  <a:avLst/>
                  <a:gdLst>
                    <a:gd name="T0" fmla="*/ 1131 w 1379"/>
                    <a:gd name="T1" fmla="*/ 10 h 1387"/>
                    <a:gd name="T2" fmla="*/ 1179 w 1379"/>
                    <a:gd name="T3" fmla="*/ 63 h 1387"/>
                    <a:gd name="T4" fmla="*/ 1191 w 1379"/>
                    <a:gd name="T5" fmla="*/ 132 h 1387"/>
                    <a:gd name="T6" fmla="*/ 1188 w 1379"/>
                    <a:gd name="T7" fmla="*/ 165 h 1387"/>
                    <a:gd name="T8" fmla="*/ 1196 w 1379"/>
                    <a:gd name="T9" fmla="*/ 182 h 1387"/>
                    <a:gd name="T10" fmla="*/ 1234 w 1379"/>
                    <a:gd name="T11" fmla="*/ 187 h 1387"/>
                    <a:gd name="T12" fmla="*/ 1291 w 1379"/>
                    <a:gd name="T13" fmla="*/ 191 h 1387"/>
                    <a:gd name="T14" fmla="*/ 1342 w 1379"/>
                    <a:gd name="T15" fmla="*/ 217 h 1387"/>
                    <a:gd name="T16" fmla="*/ 1377 w 1379"/>
                    <a:gd name="T17" fmla="*/ 280 h 1387"/>
                    <a:gd name="T18" fmla="*/ 1372 w 1379"/>
                    <a:gd name="T19" fmla="*/ 344 h 1387"/>
                    <a:gd name="T20" fmla="*/ 1337 w 1379"/>
                    <a:gd name="T21" fmla="*/ 396 h 1387"/>
                    <a:gd name="T22" fmla="*/ 1281 w 1379"/>
                    <a:gd name="T23" fmla="*/ 427 h 1387"/>
                    <a:gd name="T24" fmla="*/ 1218 w 1379"/>
                    <a:gd name="T25" fmla="*/ 426 h 1387"/>
                    <a:gd name="T26" fmla="*/ 1158 w 1379"/>
                    <a:gd name="T27" fmla="*/ 384 h 1387"/>
                    <a:gd name="T28" fmla="*/ 1141 w 1379"/>
                    <a:gd name="T29" fmla="*/ 401 h 1387"/>
                    <a:gd name="T30" fmla="*/ 1101 w 1379"/>
                    <a:gd name="T31" fmla="*/ 441 h 1387"/>
                    <a:gd name="T32" fmla="*/ 1050 w 1379"/>
                    <a:gd name="T33" fmla="*/ 492 h 1387"/>
                    <a:gd name="T34" fmla="*/ 1000 w 1379"/>
                    <a:gd name="T35" fmla="*/ 543 h 1387"/>
                    <a:gd name="T36" fmla="*/ 960 w 1379"/>
                    <a:gd name="T37" fmla="*/ 582 h 1387"/>
                    <a:gd name="T38" fmla="*/ 943 w 1379"/>
                    <a:gd name="T39" fmla="*/ 601 h 1387"/>
                    <a:gd name="T40" fmla="*/ 945 w 1379"/>
                    <a:gd name="T41" fmla="*/ 726 h 1387"/>
                    <a:gd name="T42" fmla="*/ 915 w 1379"/>
                    <a:gd name="T43" fmla="*/ 866 h 1387"/>
                    <a:gd name="T44" fmla="*/ 861 w 1379"/>
                    <a:gd name="T45" fmla="*/ 1006 h 1387"/>
                    <a:gd name="T46" fmla="*/ 793 w 1379"/>
                    <a:gd name="T47" fmla="*/ 1136 h 1387"/>
                    <a:gd name="T48" fmla="*/ 717 w 1379"/>
                    <a:gd name="T49" fmla="*/ 1240 h 1387"/>
                    <a:gd name="T50" fmla="*/ 620 w 1379"/>
                    <a:gd name="T51" fmla="*/ 1325 h 1387"/>
                    <a:gd name="T52" fmla="*/ 495 w 1379"/>
                    <a:gd name="T53" fmla="*/ 1376 h 1387"/>
                    <a:gd name="T54" fmla="*/ 361 w 1379"/>
                    <a:gd name="T55" fmla="*/ 1384 h 1387"/>
                    <a:gd name="T56" fmla="*/ 233 w 1379"/>
                    <a:gd name="T57" fmla="*/ 1347 h 1387"/>
                    <a:gd name="T58" fmla="*/ 119 w 1379"/>
                    <a:gd name="T59" fmla="*/ 1267 h 1387"/>
                    <a:gd name="T60" fmla="*/ 39 w 1379"/>
                    <a:gd name="T61" fmla="*/ 1153 h 1387"/>
                    <a:gd name="T62" fmla="*/ 2 w 1379"/>
                    <a:gd name="T63" fmla="*/ 1023 h 1387"/>
                    <a:gd name="T64" fmla="*/ 10 w 1379"/>
                    <a:gd name="T65" fmla="*/ 890 h 1387"/>
                    <a:gd name="T66" fmla="*/ 61 w 1379"/>
                    <a:gd name="T67" fmla="*/ 764 h 1387"/>
                    <a:gd name="T68" fmla="*/ 146 w 1379"/>
                    <a:gd name="T69" fmla="*/ 666 h 1387"/>
                    <a:gd name="T70" fmla="*/ 250 w 1379"/>
                    <a:gd name="T71" fmla="*/ 590 h 1387"/>
                    <a:gd name="T72" fmla="*/ 379 w 1379"/>
                    <a:gd name="T73" fmla="*/ 522 h 1387"/>
                    <a:gd name="T74" fmla="*/ 520 w 1379"/>
                    <a:gd name="T75" fmla="*/ 469 h 1387"/>
                    <a:gd name="T76" fmla="*/ 658 w 1379"/>
                    <a:gd name="T77" fmla="*/ 438 h 1387"/>
                    <a:gd name="T78" fmla="*/ 784 w 1379"/>
                    <a:gd name="T79" fmla="*/ 441 h 1387"/>
                    <a:gd name="T80" fmla="*/ 801 w 1379"/>
                    <a:gd name="T81" fmla="*/ 423 h 1387"/>
                    <a:gd name="T82" fmla="*/ 841 w 1379"/>
                    <a:gd name="T83" fmla="*/ 384 h 1387"/>
                    <a:gd name="T84" fmla="*/ 892 w 1379"/>
                    <a:gd name="T85" fmla="*/ 333 h 1387"/>
                    <a:gd name="T86" fmla="*/ 942 w 1379"/>
                    <a:gd name="T87" fmla="*/ 281 h 1387"/>
                    <a:gd name="T88" fmla="*/ 982 w 1379"/>
                    <a:gd name="T89" fmla="*/ 241 h 1387"/>
                    <a:gd name="T90" fmla="*/ 999 w 1379"/>
                    <a:gd name="T91" fmla="*/ 224 h 1387"/>
                    <a:gd name="T92" fmla="*/ 955 w 1379"/>
                    <a:gd name="T93" fmla="*/ 161 h 1387"/>
                    <a:gd name="T94" fmla="*/ 958 w 1379"/>
                    <a:gd name="T95" fmla="*/ 96 h 1387"/>
                    <a:gd name="T96" fmla="*/ 994 w 1379"/>
                    <a:gd name="T97" fmla="*/ 41 h 1387"/>
                    <a:gd name="T98" fmla="*/ 1049 w 1379"/>
                    <a:gd name="T99" fmla="*/ 6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9" h="1387">
                      <a:moveTo>
                        <a:pt x="1090" y="0"/>
                      </a:moveTo>
                      <a:lnTo>
                        <a:pt x="1110" y="3"/>
                      </a:lnTo>
                      <a:lnTo>
                        <a:pt x="1131" y="10"/>
                      </a:lnTo>
                      <a:lnTo>
                        <a:pt x="1149" y="23"/>
                      </a:lnTo>
                      <a:lnTo>
                        <a:pt x="1166" y="41"/>
                      </a:lnTo>
                      <a:lnTo>
                        <a:pt x="1179" y="63"/>
                      </a:lnTo>
                      <a:lnTo>
                        <a:pt x="1188" y="87"/>
                      </a:lnTo>
                      <a:lnTo>
                        <a:pt x="1192" y="109"/>
                      </a:lnTo>
                      <a:lnTo>
                        <a:pt x="1191" y="132"/>
                      </a:lnTo>
                      <a:lnTo>
                        <a:pt x="1189" y="154"/>
                      </a:lnTo>
                      <a:lnTo>
                        <a:pt x="1188" y="159"/>
                      </a:lnTo>
                      <a:lnTo>
                        <a:pt x="1188" y="165"/>
                      </a:lnTo>
                      <a:lnTo>
                        <a:pt x="1189" y="171"/>
                      </a:lnTo>
                      <a:lnTo>
                        <a:pt x="1192" y="177"/>
                      </a:lnTo>
                      <a:lnTo>
                        <a:pt x="1196" y="182"/>
                      </a:lnTo>
                      <a:lnTo>
                        <a:pt x="1204" y="186"/>
                      </a:lnTo>
                      <a:lnTo>
                        <a:pt x="1214" y="187"/>
                      </a:lnTo>
                      <a:lnTo>
                        <a:pt x="1234" y="187"/>
                      </a:lnTo>
                      <a:lnTo>
                        <a:pt x="1253" y="187"/>
                      </a:lnTo>
                      <a:lnTo>
                        <a:pt x="1272" y="188"/>
                      </a:lnTo>
                      <a:lnTo>
                        <a:pt x="1291" y="191"/>
                      </a:lnTo>
                      <a:lnTo>
                        <a:pt x="1309" y="196"/>
                      </a:lnTo>
                      <a:lnTo>
                        <a:pt x="1325" y="205"/>
                      </a:lnTo>
                      <a:lnTo>
                        <a:pt x="1342" y="217"/>
                      </a:lnTo>
                      <a:lnTo>
                        <a:pt x="1358" y="237"/>
                      </a:lnTo>
                      <a:lnTo>
                        <a:pt x="1370" y="259"/>
                      </a:lnTo>
                      <a:lnTo>
                        <a:pt x="1377" y="280"/>
                      </a:lnTo>
                      <a:lnTo>
                        <a:pt x="1379" y="302"/>
                      </a:lnTo>
                      <a:lnTo>
                        <a:pt x="1377" y="323"/>
                      </a:lnTo>
                      <a:lnTo>
                        <a:pt x="1372" y="344"/>
                      </a:lnTo>
                      <a:lnTo>
                        <a:pt x="1363" y="362"/>
                      </a:lnTo>
                      <a:lnTo>
                        <a:pt x="1351" y="380"/>
                      </a:lnTo>
                      <a:lnTo>
                        <a:pt x="1337" y="396"/>
                      </a:lnTo>
                      <a:lnTo>
                        <a:pt x="1319" y="408"/>
                      </a:lnTo>
                      <a:lnTo>
                        <a:pt x="1301" y="420"/>
                      </a:lnTo>
                      <a:lnTo>
                        <a:pt x="1281" y="427"/>
                      </a:lnTo>
                      <a:lnTo>
                        <a:pt x="1261" y="430"/>
                      </a:lnTo>
                      <a:lnTo>
                        <a:pt x="1240" y="430"/>
                      </a:lnTo>
                      <a:lnTo>
                        <a:pt x="1218" y="426"/>
                      </a:lnTo>
                      <a:lnTo>
                        <a:pt x="1198" y="416"/>
                      </a:lnTo>
                      <a:lnTo>
                        <a:pt x="1177" y="403"/>
                      </a:lnTo>
                      <a:lnTo>
                        <a:pt x="1158" y="384"/>
                      </a:lnTo>
                      <a:lnTo>
                        <a:pt x="1155" y="386"/>
                      </a:lnTo>
                      <a:lnTo>
                        <a:pt x="1150" y="392"/>
                      </a:lnTo>
                      <a:lnTo>
                        <a:pt x="1141" y="401"/>
                      </a:lnTo>
                      <a:lnTo>
                        <a:pt x="1130" y="412"/>
                      </a:lnTo>
                      <a:lnTo>
                        <a:pt x="1116" y="426"/>
                      </a:lnTo>
                      <a:lnTo>
                        <a:pt x="1101" y="441"/>
                      </a:lnTo>
                      <a:lnTo>
                        <a:pt x="1085" y="457"/>
                      </a:lnTo>
                      <a:lnTo>
                        <a:pt x="1068" y="475"/>
                      </a:lnTo>
                      <a:lnTo>
                        <a:pt x="1050" y="492"/>
                      </a:lnTo>
                      <a:lnTo>
                        <a:pt x="1033" y="510"/>
                      </a:lnTo>
                      <a:lnTo>
                        <a:pt x="1016" y="527"/>
                      </a:lnTo>
                      <a:lnTo>
                        <a:pt x="1000" y="543"/>
                      </a:lnTo>
                      <a:lnTo>
                        <a:pt x="985" y="558"/>
                      </a:lnTo>
                      <a:lnTo>
                        <a:pt x="971" y="571"/>
                      </a:lnTo>
                      <a:lnTo>
                        <a:pt x="960" y="582"/>
                      </a:lnTo>
                      <a:lnTo>
                        <a:pt x="951" y="591"/>
                      </a:lnTo>
                      <a:lnTo>
                        <a:pt x="945" y="598"/>
                      </a:lnTo>
                      <a:lnTo>
                        <a:pt x="943" y="601"/>
                      </a:lnTo>
                      <a:lnTo>
                        <a:pt x="948" y="640"/>
                      </a:lnTo>
                      <a:lnTo>
                        <a:pt x="948" y="682"/>
                      </a:lnTo>
                      <a:lnTo>
                        <a:pt x="945" y="726"/>
                      </a:lnTo>
                      <a:lnTo>
                        <a:pt x="938" y="772"/>
                      </a:lnTo>
                      <a:lnTo>
                        <a:pt x="929" y="818"/>
                      </a:lnTo>
                      <a:lnTo>
                        <a:pt x="915" y="866"/>
                      </a:lnTo>
                      <a:lnTo>
                        <a:pt x="899" y="913"/>
                      </a:lnTo>
                      <a:lnTo>
                        <a:pt x="882" y="960"/>
                      </a:lnTo>
                      <a:lnTo>
                        <a:pt x="861" y="1006"/>
                      </a:lnTo>
                      <a:lnTo>
                        <a:pt x="840" y="1052"/>
                      </a:lnTo>
                      <a:lnTo>
                        <a:pt x="816" y="1095"/>
                      </a:lnTo>
                      <a:lnTo>
                        <a:pt x="793" y="1136"/>
                      </a:lnTo>
                      <a:lnTo>
                        <a:pt x="768" y="1174"/>
                      </a:lnTo>
                      <a:lnTo>
                        <a:pt x="743" y="1209"/>
                      </a:lnTo>
                      <a:lnTo>
                        <a:pt x="717" y="1240"/>
                      </a:lnTo>
                      <a:lnTo>
                        <a:pt x="693" y="1267"/>
                      </a:lnTo>
                      <a:lnTo>
                        <a:pt x="658" y="1299"/>
                      </a:lnTo>
                      <a:lnTo>
                        <a:pt x="620" y="1325"/>
                      </a:lnTo>
                      <a:lnTo>
                        <a:pt x="580" y="1347"/>
                      </a:lnTo>
                      <a:lnTo>
                        <a:pt x="538" y="1364"/>
                      </a:lnTo>
                      <a:lnTo>
                        <a:pt x="495" y="1376"/>
                      </a:lnTo>
                      <a:lnTo>
                        <a:pt x="450" y="1384"/>
                      </a:lnTo>
                      <a:lnTo>
                        <a:pt x="406" y="1387"/>
                      </a:lnTo>
                      <a:lnTo>
                        <a:pt x="361" y="1384"/>
                      </a:lnTo>
                      <a:lnTo>
                        <a:pt x="318" y="1376"/>
                      </a:lnTo>
                      <a:lnTo>
                        <a:pt x="275" y="1364"/>
                      </a:lnTo>
                      <a:lnTo>
                        <a:pt x="233" y="1347"/>
                      </a:lnTo>
                      <a:lnTo>
                        <a:pt x="192" y="1325"/>
                      </a:lnTo>
                      <a:lnTo>
                        <a:pt x="154" y="1299"/>
                      </a:lnTo>
                      <a:lnTo>
                        <a:pt x="119" y="1267"/>
                      </a:lnTo>
                      <a:lnTo>
                        <a:pt x="87" y="1231"/>
                      </a:lnTo>
                      <a:lnTo>
                        <a:pt x="61" y="1193"/>
                      </a:lnTo>
                      <a:lnTo>
                        <a:pt x="39" y="1153"/>
                      </a:lnTo>
                      <a:lnTo>
                        <a:pt x="22" y="1111"/>
                      </a:lnTo>
                      <a:lnTo>
                        <a:pt x="10" y="1067"/>
                      </a:lnTo>
                      <a:lnTo>
                        <a:pt x="2" y="1023"/>
                      </a:lnTo>
                      <a:lnTo>
                        <a:pt x="0" y="979"/>
                      </a:lnTo>
                      <a:lnTo>
                        <a:pt x="2" y="934"/>
                      </a:lnTo>
                      <a:lnTo>
                        <a:pt x="10" y="890"/>
                      </a:lnTo>
                      <a:lnTo>
                        <a:pt x="22" y="847"/>
                      </a:lnTo>
                      <a:lnTo>
                        <a:pt x="39" y="804"/>
                      </a:lnTo>
                      <a:lnTo>
                        <a:pt x="61" y="764"/>
                      </a:lnTo>
                      <a:lnTo>
                        <a:pt x="87" y="727"/>
                      </a:lnTo>
                      <a:lnTo>
                        <a:pt x="119" y="691"/>
                      </a:lnTo>
                      <a:lnTo>
                        <a:pt x="146" y="666"/>
                      </a:lnTo>
                      <a:lnTo>
                        <a:pt x="177" y="641"/>
                      </a:lnTo>
                      <a:lnTo>
                        <a:pt x="212" y="616"/>
                      </a:lnTo>
                      <a:lnTo>
                        <a:pt x="250" y="590"/>
                      </a:lnTo>
                      <a:lnTo>
                        <a:pt x="291" y="567"/>
                      </a:lnTo>
                      <a:lnTo>
                        <a:pt x="334" y="543"/>
                      </a:lnTo>
                      <a:lnTo>
                        <a:pt x="379" y="522"/>
                      </a:lnTo>
                      <a:lnTo>
                        <a:pt x="425" y="502"/>
                      </a:lnTo>
                      <a:lnTo>
                        <a:pt x="472" y="484"/>
                      </a:lnTo>
                      <a:lnTo>
                        <a:pt x="520" y="469"/>
                      </a:lnTo>
                      <a:lnTo>
                        <a:pt x="566" y="455"/>
                      </a:lnTo>
                      <a:lnTo>
                        <a:pt x="613" y="445"/>
                      </a:lnTo>
                      <a:lnTo>
                        <a:pt x="658" y="438"/>
                      </a:lnTo>
                      <a:lnTo>
                        <a:pt x="702" y="435"/>
                      </a:lnTo>
                      <a:lnTo>
                        <a:pt x="744" y="436"/>
                      </a:lnTo>
                      <a:lnTo>
                        <a:pt x="784" y="441"/>
                      </a:lnTo>
                      <a:lnTo>
                        <a:pt x="786" y="438"/>
                      </a:lnTo>
                      <a:lnTo>
                        <a:pt x="792" y="432"/>
                      </a:lnTo>
                      <a:lnTo>
                        <a:pt x="801" y="423"/>
                      </a:lnTo>
                      <a:lnTo>
                        <a:pt x="812" y="411"/>
                      </a:lnTo>
                      <a:lnTo>
                        <a:pt x="826" y="398"/>
                      </a:lnTo>
                      <a:lnTo>
                        <a:pt x="841" y="384"/>
                      </a:lnTo>
                      <a:lnTo>
                        <a:pt x="857" y="367"/>
                      </a:lnTo>
                      <a:lnTo>
                        <a:pt x="873" y="350"/>
                      </a:lnTo>
                      <a:lnTo>
                        <a:pt x="892" y="333"/>
                      </a:lnTo>
                      <a:lnTo>
                        <a:pt x="909" y="315"/>
                      </a:lnTo>
                      <a:lnTo>
                        <a:pt x="926" y="298"/>
                      </a:lnTo>
                      <a:lnTo>
                        <a:pt x="942" y="281"/>
                      </a:lnTo>
                      <a:lnTo>
                        <a:pt x="957" y="267"/>
                      </a:lnTo>
                      <a:lnTo>
                        <a:pt x="970" y="253"/>
                      </a:lnTo>
                      <a:lnTo>
                        <a:pt x="982" y="241"/>
                      </a:lnTo>
                      <a:lnTo>
                        <a:pt x="991" y="233"/>
                      </a:lnTo>
                      <a:lnTo>
                        <a:pt x="997" y="227"/>
                      </a:lnTo>
                      <a:lnTo>
                        <a:pt x="999" y="224"/>
                      </a:lnTo>
                      <a:lnTo>
                        <a:pt x="979" y="204"/>
                      </a:lnTo>
                      <a:lnTo>
                        <a:pt x="964" y="182"/>
                      </a:lnTo>
                      <a:lnTo>
                        <a:pt x="955" y="161"/>
                      </a:lnTo>
                      <a:lnTo>
                        <a:pt x="952" y="139"/>
                      </a:lnTo>
                      <a:lnTo>
                        <a:pt x="953" y="117"/>
                      </a:lnTo>
                      <a:lnTo>
                        <a:pt x="958" y="96"/>
                      </a:lnTo>
                      <a:lnTo>
                        <a:pt x="966" y="76"/>
                      </a:lnTo>
                      <a:lnTo>
                        <a:pt x="979" y="57"/>
                      </a:lnTo>
                      <a:lnTo>
                        <a:pt x="994" y="41"/>
                      </a:lnTo>
                      <a:lnTo>
                        <a:pt x="1010" y="27"/>
                      </a:lnTo>
                      <a:lnTo>
                        <a:pt x="1029" y="15"/>
                      </a:lnTo>
                      <a:lnTo>
                        <a:pt x="1049" y="6"/>
                      </a:lnTo>
                      <a:lnTo>
                        <a:pt x="1069" y="1"/>
                      </a:lnTo>
                      <a:lnTo>
                        <a:pt x="10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grpSp>
          <p:sp>
            <p:nvSpPr>
              <p:cNvPr id="160" name="TextBox 159"/>
              <p:cNvSpPr txBox="1"/>
              <p:nvPr/>
            </p:nvSpPr>
            <p:spPr>
              <a:xfrm>
                <a:off x="3746984" y="4117783"/>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食物</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Food</a:t>
                </a:r>
                <a:endParaRPr lang="en-US" sz="1050" dirty="0">
                  <a:solidFill>
                    <a:srgbClr val="122153"/>
                  </a:solidFill>
                  <a:ea typeface="儷黑 Pro"/>
                  <a:cs typeface="儷黑 Pro"/>
                </a:endParaRPr>
              </a:p>
            </p:txBody>
          </p:sp>
          <p:sp>
            <p:nvSpPr>
              <p:cNvPr id="161" name="TextBox 160"/>
              <p:cNvSpPr txBox="1"/>
              <p:nvPr/>
            </p:nvSpPr>
            <p:spPr>
              <a:xfrm>
                <a:off x="3208511" y="5016273"/>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房屋</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Housing</a:t>
                </a:r>
                <a:endParaRPr lang="en-US" sz="1050" dirty="0">
                  <a:solidFill>
                    <a:srgbClr val="122153"/>
                  </a:solidFill>
                  <a:ea typeface="儷黑 Pro"/>
                  <a:cs typeface="儷黑 Pro"/>
                </a:endParaRPr>
              </a:p>
            </p:txBody>
          </p:sp>
          <p:sp>
            <p:nvSpPr>
              <p:cNvPr id="162" name="TextBox 161"/>
              <p:cNvSpPr txBox="1"/>
              <p:nvPr/>
            </p:nvSpPr>
            <p:spPr>
              <a:xfrm>
                <a:off x="1948499" y="5500569"/>
                <a:ext cx="1458832"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其他服務</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Apparel  &amp; Service</a:t>
                </a:r>
                <a:endParaRPr lang="en-US" sz="1000" dirty="0">
                  <a:solidFill>
                    <a:srgbClr val="122153"/>
                  </a:solidFill>
                  <a:ea typeface="儷黑 Pro"/>
                  <a:cs typeface="儷黑 Pro"/>
                </a:endParaRPr>
              </a:p>
            </p:txBody>
          </p:sp>
          <p:sp>
            <p:nvSpPr>
              <p:cNvPr id="163" name="Freeform 162"/>
              <p:cNvSpPr>
                <a:spLocks noChangeAspect="1" noEditPoints="1"/>
              </p:cNvSpPr>
              <p:nvPr/>
            </p:nvSpPr>
            <p:spPr bwMode="auto">
              <a:xfrm>
                <a:off x="2496487" y="5120887"/>
                <a:ext cx="341470" cy="457211"/>
              </a:xfrm>
              <a:custGeom>
                <a:avLst/>
                <a:gdLst>
                  <a:gd name="T0" fmla="*/ 2973 w 4386"/>
                  <a:gd name="T1" fmla="*/ 2292 h 4309"/>
                  <a:gd name="T2" fmla="*/ 2876 w 4386"/>
                  <a:gd name="T3" fmla="*/ 2566 h 4309"/>
                  <a:gd name="T4" fmla="*/ 2590 w 4386"/>
                  <a:gd name="T5" fmla="*/ 2516 h 4309"/>
                  <a:gd name="T6" fmla="*/ 2590 w 4386"/>
                  <a:gd name="T7" fmla="*/ 2225 h 4309"/>
                  <a:gd name="T8" fmla="*/ 1703 w 4386"/>
                  <a:gd name="T9" fmla="*/ 2160 h 4309"/>
                  <a:gd name="T10" fmla="*/ 1845 w 4386"/>
                  <a:gd name="T11" fmla="*/ 2411 h 4309"/>
                  <a:gd name="T12" fmla="*/ 1623 w 4386"/>
                  <a:gd name="T13" fmla="*/ 2596 h 4309"/>
                  <a:gd name="T14" fmla="*/ 1402 w 4386"/>
                  <a:gd name="T15" fmla="*/ 2411 h 4309"/>
                  <a:gd name="T16" fmla="*/ 1544 w 4386"/>
                  <a:gd name="T17" fmla="*/ 2160 h 4309"/>
                  <a:gd name="T18" fmla="*/ 1554 w 4386"/>
                  <a:gd name="T19" fmla="*/ 1456 h 4309"/>
                  <a:gd name="T20" fmla="*/ 1231 w 4386"/>
                  <a:gd name="T21" fmla="*/ 2019 h 4309"/>
                  <a:gd name="T22" fmla="*/ 824 w 4386"/>
                  <a:gd name="T23" fmla="*/ 2371 h 4309"/>
                  <a:gd name="T24" fmla="*/ 1017 w 4386"/>
                  <a:gd name="T25" fmla="*/ 3040 h 4309"/>
                  <a:gd name="T26" fmla="*/ 1530 w 4386"/>
                  <a:gd name="T27" fmla="*/ 3263 h 4309"/>
                  <a:gd name="T28" fmla="*/ 1944 w 4386"/>
                  <a:gd name="T29" fmla="*/ 3180 h 4309"/>
                  <a:gd name="T30" fmla="*/ 2359 w 4386"/>
                  <a:gd name="T31" fmla="*/ 3179 h 4309"/>
                  <a:gd name="T32" fmla="*/ 2527 w 4386"/>
                  <a:gd name="T33" fmla="*/ 3443 h 4309"/>
                  <a:gd name="T34" fmla="*/ 2262 w 4386"/>
                  <a:gd name="T35" fmla="*/ 3662 h 4309"/>
                  <a:gd name="T36" fmla="*/ 1857 w 4386"/>
                  <a:gd name="T37" fmla="*/ 3570 h 4309"/>
                  <a:gd name="T38" fmla="*/ 1285 w 4386"/>
                  <a:gd name="T39" fmla="*/ 3413 h 4309"/>
                  <a:gd name="T40" fmla="*/ 1514 w 4386"/>
                  <a:gd name="T41" fmla="*/ 3764 h 4309"/>
                  <a:gd name="T42" fmla="*/ 2075 w 4386"/>
                  <a:gd name="T43" fmla="*/ 4026 h 4309"/>
                  <a:gd name="T44" fmla="*/ 2527 w 4386"/>
                  <a:gd name="T45" fmla="*/ 3962 h 4309"/>
                  <a:gd name="T46" fmla="*/ 3022 w 4386"/>
                  <a:gd name="T47" fmla="*/ 3638 h 4309"/>
                  <a:gd name="T48" fmla="*/ 3424 w 4386"/>
                  <a:gd name="T49" fmla="*/ 3066 h 4309"/>
                  <a:gd name="T50" fmla="*/ 3561 w 4386"/>
                  <a:gd name="T51" fmla="*/ 2274 h 4309"/>
                  <a:gd name="T52" fmla="*/ 3151 w 4386"/>
                  <a:gd name="T53" fmla="*/ 1867 h 4309"/>
                  <a:gd name="T54" fmla="*/ 2751 w 4386"/>
                  <a:gd name="T55" fmla="*/ 1890 h 4309"/>
                  <a:gd name="T56" fmla="*/ 2504 w 4386"/>
                  <a:gd name="T57" fmla="*/ 1867 h 4309"/>
                  <a:gd name="T58" fmla="*/ 2016 w 4386"/>
                  <a:gd name="T59" fmla="*/ 1680 h 4309"/>
                  <a:gd name="T60" fmla="*/ 1660 w 4386"/>
                  <a:gd name="T61" fmla="*/ 1359 h 4309"/>
                  <a:gd name="T62" fmla="*/ 2193 w 4386"/>
                  <a:gd name="T63" fmla="*/ 234 h 4309"/>
                  <a:gd name="T64" fmla="*/ 1275 w 4386"/>
                  <a:gd name="T65" fmla="*/ 404 h 4309"/>
                  <a:gd name="T66" fmla="*/ 687 w 4386"/>
                  <a:gd name="T67" fmla="*/ 907 h 4309"/>
                  <a:gd name="T68" fmla="*/ 444 w 4386"/>
                  <a:gd name="T69" fmla="*/ 1730 h 4309"/>
                  <a:gd name="T70" fmla="*/ 779 w 4386"/>
                  <a:gd name="T71" fmla="*/ 1226 h 4309"/>
                  <a:gd name="T72" fmla="*/ 1288 w 4386"/>
                  <a:gd name="T73" fmla="*/ 660 h 4309"/>
                  <a:gd name="T74" fmla="*/ 2076 w 4386"/>
                  <a:gd name="T75" fmla="*/ 438 h 4309"/>
                  <a:gd name="T76" fmla="*/ 2925 w 4386"/>
                  <a:gd name="T77" fmla="*/ 571 h 4309"/>
                  <a:gd name="T78" fmla="*/ 3509 w 4386"/>
                  <a:gd name="T79" fmla="*/ 1056 h 4309"/>
                  <a:gd name="T80" fmla="*/ 3799 w 4386"/>
                  <a:gd name="T81" fmla="*/ 1855 h 4309"/>
                  <a:gd name="T82" fmla="*/ 3792 w 4386"/>
                  <a:gd name="T83" fmla="*/ 1084 h 4309"/>
                  <a:gd name="T84" fmla="*/ 3290 w 4386"/>
                  <a:gd name="T85" fmla="*/ 499 h 4309"/>
                  <a:gd name="T86" fmla="*/ 2454 w 4386"/>
                  <a:gd name="T87" fmla="*/ 245 h 4309"/>
                  <a:gd name="T88" fmla="*/ 2697 w 4386"/>
                  <a:gd name="T89" fmla="*/ 41 h 4309"/>
                  <a:gd name="T90" fmla="*/ 3498 w 4386"/>
                  <a:gd name="T91" fmla="*/ 362 h 4309"/>
                  <a:gd name="T92" fmla="*/ 4006 w 4386"/>
                  <a:gd name="T93" fmla="*/ 994 h 4309"/>
                  <a:gd name="T94" fmla="*/ 4183 w 4386"/>
                  <a:gd name="T95" fmla="*/ 1902 h 4309"/>
                  <a:gd name="T96" fmla="*/ 4386 w 4386"/>
                  <a:gd name="T97" fmla="*/ 2245 h 4309"/>
                  <a:gd name="T98" fmla="*/ 4234 w 4386"/>
                  <a:gd name="T99" fmla="*/ 2982 h 4309"/>
                  <a:gd name="T100" fmla="*/ 3623 w 4386"/>
                  <a:gd name="T101" fmla="*/ 3276 h 4309"/>
                  <a:gd name="T102" fmla="*/ 3086 w 4386"/>
                  <a:gd name="T103" fmla="*/ 3946 h 4309"/>
                  <a:gd name="T104" fmla="*/ 2428 w 4386"/>
                  <a:gd name="T105" fmla="*/ 4281 h 4309"/>
                  <a:gd name="T106" fmla="*/ 1793 w 4386"/>
                  <a:gd name="T107" fmla="*/ 4232 h 4309"/>
                  <a:gd name="T108" fmla="*/ 1146 w 4386"/>
                  <a:gd name="T109" fmla="*/ 3808 h 4309"/>
                  <a:gd name="T110" fmla="*/ 671 w 4386"/>
                  <a:gd name="T111" fmla="*/ 3063 h 4309"/>
                  <a:gd name="T112" fmla="*/ 81 w 4386"/>
                  <a:gd name="T113" fmla="*/ 2911 h 4309"/>
                  <a:gd name="T114" fmla="*/ 15 w 4386"/>
                  <a:gd name="T115" fmla="*/ 2139 h 4309"/>
                  <a:gd name="T116" fmla="*/ 217 w 4386"/>
                  <a:gd name="T117" fmla="*/ 1651 h 4309"/>
                  <a:gd name="T118" fmla="*/ 476 w 4386"/>
                  <a:gd name="T119" fmla="*/ 809 h 4309"/>
                  <a:gd name="T120" fmla="*/ 1062 w 4386"/>
                  <a:gd name="T121" fmla="*/ 251 h 4309"/>
                  <a:gd name="T122" fmla="*/ 1932 w 4386"/>
                  <a:gd name="T123" fmla="*/ 11 h 4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86" h="4309">
                    <a:moveTo>
                      <a:pt x="2763" y="2145"/>
                    </a:moveTo>
                    <a:lnTo>
                      <a:pt x="2803" y="2149"/>
                    </a:lnTo>
                    <a:lnTo>
                      <a:pt x="2842" y="2160"/>
                    </a:lnTo>
                    <a:lnTo>
                      <a:pt x="2876" y="2176"/>
                    </a:lnTo>
                    <a:lnTo>
                      <a:pt x="2908" y="2199"/>
                    </a:lnTo>
                    <a:lnTo>
                      <a:pt x="2935" y="2225"/>
                    </a:lnTo>
                    <a:lnTo>
                      <a:pt x="2957" y="2257"/>
                    </a:lnTo>
                    <a:lnTo>
                      <a:pt x="2973" y="2292"/>
                    </a:lnTo>
                    <a:lnTo>
                      <a:pt x="2984" y="2330"/>
                    </a:lnTo>
                    <a:lnTo>
                      <a:pt x="2988" y="2370"/>
                    </a:lnTo>
                    <a:lnTo>
                      <a:pt x="2984" y="2411"/>
                    </a:lnTo>
                    <a:lnTo>
                      <a:pt x="2973" y="2449"/>
                    </a:lnTo>
                    <a:lnTo>
                      <a:pt x="2957" y="2485"/>
                    </a:lnTo>
                    <a:lnTo>
                      <a:pt x="2935" y="2516"/>
                    </a:lnTo>
                    <a:lnTo>
                      <a:pt x="2908" y="2543"/>
                    </a:lnTo>
                    <a:lnTo>
                      <a:pt x="2876" y="2566"/>
                    </a:lnTo>
                    <a:lnTo>
                      <a:pt x="2842" y="2582"/>
                    </a:lnTo>
                    <a:lnTo>
                      <a:pt x="2803" y="2592"/>
                    </a:lnTo>
                    <a:lnTo>
                      <a:pt x="2763" y="2596"/>
                    </a:lnTo>
                    <a:lnTo>
                      <a:pt x="2722" y="2592"/>
                    </a:lnTo>
                    <a:lnTo>
                      <a:pt x="2683" y="2582"/>
                    </a:lnTo>
                    <a:lnTo>
                      <a:pt x="2649" y="2566"/>
                    </a:lnTo>
                    <a:lnTo>
                      <a:pt x="2617" y="2543"/>
                    </a:lnTo>
                    <a:lnTo>
                      <a:pt x="2590" y="2516"/>
                    </a:lnTo>
                    <a:lnTo>
                      <a:pt x="2568" y="2485"/>
                    </a:lnTo>
                    <a:lnTo>
                      <a:pt x="2552" y="2449"/>
                    </a:lnTo>
                    <a:lnTo>
                      <a:pt x="2541" y="2411"/>
                    </a:lnTo>
                    <a:lnTo>
                      <a:pt x="2537" y="2370"/>
                    </a:lnTo>
                    <a:lnTo>
                      <a:pt x="2541" y="2330"/>
                    </a:lnTo>
                    <a:lnTo>
                      <a:pt x="2552" y="2292"/>
                    </a:lnTo>
                    <a:lnTo>
                      <a:pt x="2568" y="2257"/>
                    </a:lnTo>
                    <a:lnTo>
                      <a:pt x="2590" y="2225"/>
                    </a:lnTo>
                    <a:lnTo>
                      <a:pt x="2617" y="2199"/>
                    </a:lnTo>
                    <a:lnTo>
                      <a:pt x="2649" y="2176"/>
                    </a:lnTo>
                    <a:lnTo>
                      <a:pt x="2683" y="2160"/>
                    </a:lnTo>
                    <a:lnTo>
                      <a:pt x="2722" y="2149"/>
                    </a:lnTo>
                    <a:lnTo>
                      <a:pt x="2763" y="2145"/>
                    </a:lnTo>
                    <a:close/>
                    <a:moveTo>
                      <a:pt x="1623" y="2145"/>
                    </a:moveTo>
                    <a:lnTo>
                      <a:pt x="1664" y="2149"/>
                    </a:lnTo>
                    <a:lnTo>
                      <a:pt x="1703" y="2160"/>
                    </a:lnTo>
                    <a:lnTo>
                      <a:pt x="1737" y="2176"/>
                    </a:lnTo>
                    <a:lnTo>
                      <a:pt x="1769" y="2199"/>
                    </a:lnTo>
                    <a:lnTo>
                      <a:pt x="1796" y="2225"/>
                    </a:lnTo>
                    <a:lnTo>
                      <a:pt x="1818" y="2257"/>
                    </a:lnTo>
                    <a:lnTo>
                      <a:pt x="1834" y="2292"/>
                    </a:lnTo>
                    <a:lnTo>
                      <a:pt x="1845" y="2330"/>
                    </a:lnTo>
                    <a:lnTo>
                      <a:pt x="1849" y="2370"/>
                    </a:lnTo>
                    <a:lnTo>
                      <a:pt x="1845" y="2411"/>
                    </a:lnTo>
                    <a:lnTo>
                      <a:pt x="1834" y="2449"/>
                    </a:lnTo>
                    <a:lnTo>
                      <a:pt x="1818" y="2485"/>
                    </a:lnTo>
                    <a:lnTo>
                      <a:pt x="1796" y="2516"/>
                    </a:lnTo>
                    <a:lnTo>
                      <a:pt x="1769" y="2543"/>
                    </a:lnTo>
                    <a:lnTo>
                      <a:pt x="1737" y="2566"/>
                    </a:lnTo>
                    <a:lnTo>
                      <a:pt x="1703" y="2582"/>
                    </a:lnTo>
                    <a:lnTo>
                      <a:pt x="1664" y="2592"/>
                    </a:lnTo>
                    <a:lnTo>
                      <a:pt x="1623" y="2596"/>
                    </a:lnTo>
                    <a:lnTo>
                      <a:pt x="1583" y="2592"/>
                    </a:lnTo>
                    <a:lnTo>
                      <a:pt x="1544" y="2582"/>
                    </a:lnTo>
                    <a:lnTo>
                      <a:pt x="1510" y="2566"/>
                    </a:lnTo>
                    <a:lnTo>
                      <a:pt x="1478" y="2543"/>
                    </a:lnTo>
                    <a:lnTo>
                      <a:pt x="1451" y="2516"/>
                    </a:lnTo>
                    <a:lnTo>
                      <a:pt x="1429" y="2485"/>
                    </a:lnTo>
                    <a:lnTo>
                      <a:pt x="1413" y="2449"/>
                    </a:lnTo>
                    <a:lnTo>
                      <a:pt x="1402" y="2411"/>
                    </a:lnTo>
                    <a:lnTo>
                      <a:pt x="1398" y="2370"/>
                    </a:lnTo>
                    <a:lnTo>
                      <a:pt x="1402" y="2330"/>
                    </a:lnTo>
                    <a:lnTo>
                      <a:pt x="1413" y="2292"/>
                    </a:lnTo>
                    <a:lnTo>
                      <a:pt x="1429" y="2257"/>
                    </a:lnTo>
                    <a:lnTo>
                      <a:pt x="1451" y="2225"/>
                    </a:lnTo>
                    <a:lnTo>
                      <a:pt x="1478" y="2199"/>
                    </a:lnTo>
                    <a:lnTo>
                      <a:pt x="1510" y="2176"/>
                    </a:lnTo>
                    <a:lnTo>
                      <a:pt x="1544" y="2160"/>
                    </a:lnTo>
                    <a:lnTo>
                      <a:pt x="1583" y="2149"/>
                    </a:lnTo>
                    <a:lnTo>
                      <a:pt x="1623" y="2145"/>
                    </a:lnTo>
                    <a:close/>
                    <a:moveTo>
                      <a:pt x="1582" y="1254"/>
                    </a:moveTo>
                    <a:lnTo>
                      <a:pt x="1578" y="1256"/>
                    </a:lnTo>
                    <a:lnTo>
                      <a:pt x="1574" y="1264"/>
                    </a:lnTo>
                    <a:lnTo>
                      <a:pt x="1572" y="1278"/>
                    </a:lnTo>
                    <a:lnTo>
                      <a:pt x="1567" y="1369"/>
                    </a:lnTo>
                    <a:lnTo>
                      <a:pt x="1554" y="1456"/>
                    </a:lnTo>
                    <a:lnTo>
                      <a:pt x="1534" y="1542"/>
                    </a:lnTo>
                    <a:lnTo>
                      <a:pt x="1506" y="1623"/>
                    </a:lnTo>
                    <a:lnTo>
                      <a:pt x="1474" y="1700"/>
                    </a:lnTo>
                    <a:lnTo>
                      <a:pt x="1434" y="1773"/>
                    </a:lnTo>
                    <a:lnTo>
                      <a:pt x="1390" y="1842"/>
                    </a:lnTo>
                    <a:lnTo>
                      <a:pt x="1341" y="1906"/>
                    </a:lnTo>
                    <a:lnTo>
                      <a:pt x="1288" y="1964"/>
                    </a:lnTo>
                    <a:lnTo>
                      <a:pt x="1231" y="2019"/>
                    </a:lnTo>
                    <a:lnTo>
                      <a:pt x="1170" y="2066"/>
                    </a:lnTo>
                    <a:lnTo>
                      <a:pt x="1106" y="2108"/>
                    </a:lnTo>
                    <a:lnTo>
                      <a:pt x="1039" y="2143"/>
                    </a:lnTo>
                    <a:lnTo>
                      <a:pt x="970" y="2171"/>
                    </a:lnTo>
                    <a:lnTo>
                      <a:pt x="900" y="2193"/>
                    </a:lnTo>
                    <a:lnTo>
                      <a:pt x="828" y="2207"/>
                    </a:lnTo>
                    <a:lnTo>
                      <a:pt x="825" y="2288"/>
                    </a:lnTo>
                    <a:lnTo>
                      <a:pt x="824" y="2371"/>
                    </a:lnTo>
                    <a:lnTo>
                      <a:pt x="827" y="2474"/>
                    </a:lnTo>
                    <a:lnTo>
                      <a:pt x="835" y="2574"/>
                    </a:lnTo>
                    <a:lnTo>
                      <a:pt x="848" y="2669"/>
                    </a:lnTo>
                    <a:lnTo>
                      <a:pt x="865" y="2763"/>
                    </a:lnTo>
                    <a:lnTo>
                      <a:pt x="888" y="2853"/>
                    </a:lnTo>
                    <a:lnTo>
                      <a:pt x="914" y="2939"/>
                    </a:lnTo>
                    <a:lnTo>
                      <a:pt x="964" y="2993"/>
                    </a:lnTo>
                    <a:lnTo>
                      <a:pt x="1017" y="3040"/>
                    </a:lnTo>
                    <a:lnTo>
                      <a:pt x="1073" y="3083"/>
                    </a:lnTo>
                    <a:lnTo>
                      <a:pt x="1131" y="3122"/>
                    </a:lnTo>
                    <a:lnTo>
                      <a:pt x="1194" y="3155"/>
                    </a:lnTo>
                    <a:lnTo>
                      <a:pt x="1257" y="3183"/>
                    </a:lnTo>
                    <a:lnTo>
                      <a:pt x="1324" y="3208"/>
                    </a:lnTo>
                    <a:lnTo>
                      <a:pt x="1392" y="3229"/>
                    </a:lnTo>
                    <a:lnTo>
                      <a:pt x="1461" y="3248"/>
                    </a:lnTo>
                    <a:lnTo>
                      <a:pt x="1530" y="3263"/>
                    </a:lnTo>
                    <a:lnTo>
                      <a:pt x="1600" y="3273"/>
                    </a:lnTo>
                    <a:lnTo>
                      <a:pt x="1669" y="3283"/>
                    </a:lnTo>
                    <a:lnTo>
                      <a:pt x="1740" y="3291"/>
                    </a:lnTo>
                    <a:lnTo>
                      <a:pt x="1808" y="3296"/>
                    </a:lnTo>
                    <a:lnTo>
                      <a:pt x="1833" y="3261"/>
                    </a:lnTo>
                    <a:lnTo>
                      <a:pt x="1865" y="3231"/>
                    </a:lnTo>
                    <a:lnTo>
                      <a:pt x="1902" y="3204"/>
                    </a:lnTo>
                    <a:lnTo>
                      <a:pt x="1944" y="3180"/>
                    </a:lnTo>
                    <a:lnTo>
                      <a:pt x="1991" y="3162"/>
                    </a:lnTo>
                    <a:lnTo>
                      <a:pt x="2043" y="3148"/>
                    </a:lnTo>
                    <a:lnTo>
                      <a:pt x="2096" y="3139"/>
                    </a:lnTo>
                    <a:lnTo>
                      <a:pt x="2153" y="3136"/>
                    </a:lnTo>
                    <a:lnTo>
                      <a:pt x="2209" y="3139"/>
                    </a:lnTo>
                    <a:lnTo>
                      <a:pt x="2262" y="3147"/>
                    </a:lnTo>
                    <a:lnTo>
                      <a:pt x="2313" y="3162"/>
                    </a:lnTo>
                    <a:lnTo>
                      <a:pt x="2359" y="3179"/>
                    </a:lnTo>
                    <a:lnTo>
                      <a:pt x="2400" y="3201"/>
                    </a:lnTo>
                    <a:lnTo>
                      <a:pt x="2438" y="3228"/>
                    </a:lnTo>
                    <a:lnTo>
                      <a:pt x="2469" y="3259"/>
                    </a:lnTo>
                    <a:lnTo>
                      <a:pt x="2496" y="3292"/>
                    </a:lnTo>
                    <a:lnTo>
                      <a:pt x="2515" y="3326"/>
                    </a:lnTo>
                    <a:lnTo>
                      <a:pt x="2527" y="3365"/>
                    </a:lnTo>
                    <a:lnTo>
                      <a:pt x="2531" y="3405"/>
                    </a:lnTo>
                    <a:lnTo>
                      <a:pt x="2527" y="3443"/>
                    </a:lnTo>
                    <a:lnTo>
                      <a:pt x="2515" y="3482"/>
                    </a:lnTo>
                    <a:lnTo>
                      <a:pt x="2496" y="3518"/>
                    </a:lnTo>
                    <a:lnTo>
                      <a:pt x="2469" y="3550"/>
                    </a:lnTo>
                    <a:lnTo>
                      <a:pt x="2438" y="3580"/>
                    </a:lnTo>
                    <a:lnTo>
                      <a:pt x="2400" y="3607"/>
                    </a:lnTo>
                    <a:lnTo>
                      <a:pt x="2359" y="3630"/>
                    </a:lnTo>
                    <a:lnTo>
                      <a:pt x="2313" y="3648"/>
                    </a:lnTo>
                    <a:lnTo>
                      <a:pt x="2262" y="3662"/>
                    </a:lnTo>
                    <a:lnTo>
                      <a:pt x="2209" y="3670"/>
                    </a:lnTo>
                    <a:lnTo>
                      <a:pt x="2153" y="3672"/>
                    </a:lnTo>
                    <a:lnTo>
                      <a:pt x="2093" y="3670"/>
                    </a:lnTo>
                    <a:lnTo>
                      <a:pt x="2037" y="3660"/>
                    </a:lnTo>
                    <a:lnTo>
                      <a:pt x="1986" y="3644"/>
                    </a:lnTo>
                    <a:lnTo>
                      <a:pt x="1936" y="3624"/>
                    </a:lnTo>
                    <a:lnTo>
                      <a:pt x="1894" y="3599"/>
                    </a:lnTo>
                    <a:lnTo>
                      <a:pt x="1857" y="3570"/>
                    </a:lnTo>
                    <a:lnTo>
                      <a:pt x="1825" y="3538"/>
                    </a:lnTo>
                    <a:lnTo>
                      <a:pt x="1801" y="3501"/>
                    </a:lnTo>
                    <a:lnTo>
                      <a:pt x="1717" y="3495"/>
                    </a:lnTo>
                    <a:lnTo>
                      <a:pt x="1631" y="3486"/>
                    </a:lnTo>
                    <a:lnTo>
                      <a:pt x="1544" y="3474"/>
                    </a:lnTo>
                    <a:lnTo>
                      <a:pt x="1458" y="3458"/>
                    </a:lnTo>
                    <a:lnTo>
                      <a:pt x="1372" y="3438"/>
                    </a:lnTo>
                    <a:lnTo>
                      <a:pt x="1285" y="3413"/>
                    </a:lnTo>
                    <a:lnTo>
                      <a:pt x="1200" y="3384"/>
                    </a:lnTo>
                    <a:lnTo>
                      <a:pt x="1118" y="3348"/>
                    </a:lnTo>
                    <a:lnTo>
                      <a:pt x="1178" y="3430"/>
                    </a:lnTo>
                    <a:lnTo>
                      <a:pt x="1240" y="3507"/>
                    </a:lnTo>
                    <a:lnTo>
                      <a:pt x="1305" y="3579"/>
                    </a:lnTo>
                    <a:lnTo>
                      <a:pt x="1373" y="3646"/>
                    </a:lnTo>
                    <a:lnTo>
                      <a:pt x="1443" y="3707"/>
                    </a:lnTo>
                    <a:lnTo>
                      <a:pt x="1514" y="3764"/>
                    </a:lnTo>
                    <a:lnTo>
                      <a:pt x="1587" y="3816"/>
                    </a:lnTo>
                    <a:lnTo>
                      <a:pt x="1659" y="3861"/>
                    </a:lnTo>
                    <a:lnTo>
                      <a:pt x="1732" y="3902"/>
                    </a:lnTo>
                    <a:lnTo>
                      <a:pt x="1804" y="3938"/>
                    </a:lnTo>
                    <a:lnTo>
                      <a:pt x="1874" y="3968"/>
                    </a:lnTo>
                    <a:lnTo>
                      <a:pt x="1943" y="3993"/>
                    </a:lnTo>
                    <a:lnTo>
                      <a:pt x="2010" y="4011"/>
                    </a:lnTo>
                    <a:lnTo>
                      <a:pt x="2075" y="4026"/>
                    </a:lnTo>
                    <a:lnTo>
                      <a:pt x="2136" y="4034"/>
                    </a:lnTo>
                    <a:lnTo>
                      <a:pt x="2193" y="4037"/>
                    </a:lnTo>
                    <a:lnTo>
                      <a:pt x="2242" y="4035"/>
                    </a:lnTo>
                    <a:lnTo>
                      <a:pt x="2295" y="4029"/>
                    </a:lnTo>
                    <a:lnTo>
                      <a:pt x="2350" y="4018"/>
                    </a:lnTo>
                    <a:lnTo>
                      <a:pt x="2407" y="4003"/>
                    </a:lnTo>
                    <a:lnTo>
                      <a:pt x="2465" y="3985"/>
                    </a:lnTo>
                    <a:lnTo>
                      <a:pt x="2527" y="3962"/>
                    </a:lnTo>
                    <a:lnTo>
                      <a:pt x="2588" y="3936"/>
                    </a:lnTo>
                    <a:lnTo>
                      <a:pt x="2650" y="3905"/>
                    </a:lnTo>
                    <a:lnTo>
                      <a:pt x="2713" y="3870"/>
                    </a:lnTo>
                    <a:lnTo>
                      <a:pt x="2775" y="3832"/>
                    </a:lnTo>
                    <a:lnTo>
                      <a:pt x="2839" y="3788"/>
                    </a:lnTo>
                    <a:lnTo>
                      <a:pt x="2900" y="3741"/>
                    </a:lnTo>
                    <a:lnTo>
                      <a:pt x="2963" y="3691"/>
                    </a:lnTo>
                    <a:lnTo>
                      <a:pt x="3022" y="3638"/>
                    </a:lnTo>
                    <a:lnTo>
                      <a:pt x="3081" y="3579"/>
                    </a:lnTo>
                    <a:lnTo>
                      <a:pt x="3138" y="3517"/>
                    </a:lnTo>
                    <a:lnTo>
                      <a:pt x="3192" y="3451"/>
                    </a:lnTo>
                    <a:lnTo>
                      <a:pt x="3246" y="3381"/>
                    </a:lnTo>
                    <a:lnTo>
                      <a:pt x="3295" y="3308"/>
                    </a:lnTo>
                    <a:lnTo>
                      <a:pt x="3341" y="3231"/>
                    </a:lnTo>
                    <a:lnTo>
                      <a:pt x="3384" y="3150"/>
                    </a:lnTo>
                    <a:lnTo>
                      <a:pt x="3424" y="3066"/>
                    </a:lnTo>
                    <a:lnTo>
                      <a:pt x="3458" y="2977"/>
                    </a:lnTo>
                    <a:lnTo>
                      <a:pt x="3489" y="2885"/>
                    </a:lnTo>
                    <a:lnTo>
                      <a:pt x="3514" y="2789"/>
                    </a:lnTo>
                    <a:lnTo>
                      <a:pt x="3535" y="2691"/>
                    </a:lnTo>
                    <a:lnTo>
                      <a:pt x="3550" y="2588"/>
                    </a:lnTo>
                    <a:lnTo>
                      <a:pt x="3559" y="2482"/>
                    </a:lnTo>
                    <a:lnTo>
                      <a:pt x="3562" y="2371"/>
                    </a:lnTo>
                    <a:lnTo>
                      <a:pt x="3561" y="2274"/>
                    </a:lnTo>
                    <a:lnTo>
                      <a:pt x="3557" y="2179"/>
                    </a:lnTo>
                    <a:lnTo>
                      <a:pt x="3550" y="2087"/>
                    </a:lnTo>
                    <a:lnTo>
                      <a:pt x="3499" y="2044"/>
                    </a:lnTo>
                    <a:lnTo>
                      <a:pt x="3442" y="2004"/>
                    </a:lnTo>
                    <a:lnTo>
                      <a:pt x="3379" y="1966"/>
                    </a:lnTo>
                    <a:lnTo>
                      <a:pt x="3308" y="1931"/>
                    </a:lnTo>
                    <a:lnTo>
                      <a:pt x="3232" y="1898"/>
                    </a:lnTo>
                    <a:lnTo>
                      <a:pt x="3151" y="1867"/>
                    </a:lnTo>
                    <a:lnTo>
                      <a:pt x="3065" y="1841"/>
                    </a:lnTo>
                    <a:lnTo>
                      <a:pt x="2972" y="1817"/>
                    </a:lnTo>
                    <a:lnTo>
                      <a:pt x="2875" y="1796"/>
                    </a:lnTo>
                    <a:lnTo>
                      <a:pt x="2774" y="1778"/>
                    </a:lnTo>
                    <a:lnTo>
                      <a:pt x="2667" y="1764"/>
                    </a:lnTo>
                    <a:lnTo>
                      <a:pt x="2698" y="1801"/>
                    </a:lnTo>
                    <a:lnTo>
                      <a:pt x="2726" y="1843"/>
                    </a:lnTo>
                    <a:lnTo>
                      <a:pt x="2751" y="1890"/>
                    </a:lnTo>
                    <a:lnTo>
                      <a:pt x="2774" y="1943"/>
                    </a:lnTo>
                    <a:lnTo>
                      <a:pt x="2792" y="2000"/>
                    </a:lnTo>
                    <a:lnTo>
                      <a:pt x="2753" y="1972"/>
                    </a:lnTo>
                    <a:lnTo>
                      <a:pt x="2709" y="1947"/>
                    </a:lnTo>
                    <a:lnTo>
                      <a:pt x="2661" y="1925"/>
                    </a:lnTo>
                    <a:lnTo>
                      <a:pt x="2612" y="1905"/>
                    </a:lnTo>
                    <a:lnTo>
                      <a:pt x="2559" y="1886"/>
                    </a:lnTo>
                    <a:lnTo>
                      <a:pt x="2504" y="1867"/>
                    </a:lnTo>
                    <a:lnTo>
                      <a:pt x="2447" y="1850"/>
                    </a:lnTo>
                    <a:lnTo>
                      <a:pt x="2388" y="1831"/>
                    </a:lnTo>
                    <a:lnTo>
                      <a:pt x="2327" y="1813"/>
                    </a:lnTo>
                    <a:lnTo>
                      <a:pt x="2266" y="1792"/>
                    </a:lnTo>
                    <a:lnTo>
                      <a:pt x="2205" y="1769"/>
                    </a:lnTo>
                    <a:lnTo>
                      <a:pt x="2141" y="1742"/>
                    </a:lnTo>
                    <a:lnTo>
                      <a:pt x="2079" y="1713"/>
                    </a:lnTo>
                    <a:lnTo>
                      <a:pt x="2016" y="1680"/>
                    </a:lnTo>
                    <a:lnTo>
                      <a:pt x="1954" y="1641"/>
                    </a:lnTo>
                    <a:lnTo>
                      <a:pt x="1893" y="1597"/>
                    </a:lnTo>
                    <a:lnTo>
                      <a:pt x="1831" y="1547"/>
                    </a:lnTo>
                    <a:lnTo>
                      <a:pt x="1772" y="1491"/>
                    </a:lnTo>
                    <a:lnTo>
                      <a:pt x="1715" y="1427"/>
                    </a:lnTo>
                    <a:lnTo>
                      <a:pt x="1685" y="1393"/>
                    </a:lnTo>
                    <a:lnTo>
                      <a:pt x="1660" y="1359"/>
                    </a:lnTo>
                    <a:lnTo>
                      <a:pt x="1660" y="1359"/>
                    </a:lnTo>
                    <a:lnTo>
                      <a:pt x="1660" y="1359"/>
                    </a:lnTo>
                    <a:lnTo>
                      <a:pt x="1640" y="1331"/>
                    </a:lnTo>
                    <a:lnTo>
                      <a:pt x="1623" y="1307"/>
                    </a:lnTo>
                    <a:lnTo>
                      <a:pt x="1610" y="1287"/>
                    </a:lnTo>
                    <a:lnTo>
                      <a:pt x="1598" y="1272"/>
                    </a:lnTo>
                    <a:lnTo>
                      <a:pt x="1588" y="1260"/>
                    </a:lnTo>
                    <a:lnTo>
                      <a:pt x="1582" y="1254"/>
                    </a:lnTo>
                    <a:close/>
                    <a:moveTo>
                      <a:pt x="2193" y="234"/>
                    </a:moveTo>
                    <a:lnTo>
                      <a:pt x="2060" y="237"/>
                    </a:lnTo>
                    <a:lnTo>
                      <a:pt x="1932" y="245"/>
                    </a:lnTo>
                    <a:lnTo>
                      <a:pt x="1810" y="258"/>
                    </a:lnTo>
                    <a:lnTo>
                      <a:pt x="1693" y="277"/>
                    </a:lnTo>
                    <a:lnTo>
                      <a:pt x="1580" y="301"/>
                    </a:lnTo>
                    <a:lnTo>
                      <a:pt x="1474" y="330"/>
                    </a:lnTo>
                    <a:lnTo>
                      <a:pt x="1372" y="364"/>
                    </a:lnTo>
                    <a:lnTo>
                      <a:pt x="1275" y="404"/>
                    </a:lnTo>
                    <a:lnTo>
                      <a:pt x="1183" y="450"/>
                    </a:lnTo>
                    <a:lnTo>
                      <a:pt x="1097" y="499"/>
                    </a:lnTo>
                    <a:lnTo>
                      <a:pt x="1015" y="555"/>
                    </a:lnTo>
                    <a:lnTo>
                      <a:pt x="940" y="614"/>
                    </a:lnTo>
                    <a:lnTo>
                      <a:pt x="868" y="680"/>
                    </a:lnTo>
                    <a:lnTo>
                      <a:pt x="803" y="751"/>
                    </a:lnTo>
                    <a:lnTo>
                      <a:pt x="743" y="826"/>
                    </a:lnTo>
                    <a:lnTo>
                      <a:pt x="687" y="907"/>
                    </a:lnTo>
                    <a:lnTo>
                      <a:pt x="638" y="992"/>
                    </a:lnTo>
                    <a:lnTo>
                      <a:pt x="594" y="1084"/>
                    </a:lnTo>
                    <a:lnTo>
                      <a:pt x="556" y="1178"/>
                    </a:lnTo>
                    <a:lnTo>
                      <a:pt x="522" y="1279"/>
                    </a:lnTo>
                    <a:lnTo>
                      <a:pt x="494" y="1385"/>
                    </a:lnTo>
                    <a:lnTo>
                      <a:pt x="472" y="1495"/>
                    </a:lnTo>
                    <a:lnTo>
                      <a:pt x="456" y="1611"/>
                    </a:lnTo>
                    <a:lnTo>
                      <a:pt x="444" y="1730"/>
                    </a:lnTo>
                    <a:lnTo>
                      <a:pt x="439" y="1855"/>
                    </a:lnTo>
                    <a:lnTo>
                      <a:pt x="587" y="1855"/>
                    </a:lnTo>
                    <a:lnTo>
                      <a:pt x="609" y="1738"/>
                    </a:lnTo>
                    <a:lnTo>
                      <a:pt x="634" y="1627"/>
                    </a:lnTo>
                    <a:lnTo>
                      <a:pt x="663" y="1519"/>
                    </a:lnTo>
                    <a:lnTo>
                      <a:pt x="696" y="1416"/>
                    </a:lnTo>
                    <a:lnTo>
                      <a:pt x="735" y="1319"/>
                    </a:lnTo>
                    <a:lnTo>
                      <a:pt x="779" y="1226"/>
                    </a:lnTo>
                    <a:lnTo>
                      <a:pt x="825" y="1139"/>
                    </a:lnTo>
                    <a:lnTo>
                      <a:pt x="877" y="1056"/>
                    </a:lnTo>
                    <a:lnTo>
                      <a:pt x="934" y="978"/>
                    </a:lnTo>
                    <a:lnTo>
                      <a:pt x="995" y="903"/>
                    </a:lnTo>
                    <a:lnTo>
                      <a:pt x="1063" y="834"/>
                    </a:lnTo>
                    <a:lnTo>
                      <a:pt x="1134" y="770"/>
                    </a:lnTo>
                    <a:lnTo>
                      <a:pt x="1208" y="713"/>
                    </a:lnTo>
                    <a:lnTo>
                      <a:pt x="1288" y="660"/>
                    </a:lnTo>
                    <a:lnTo>
                      <a:pt x="1372" y="613"/>
                    </a:lnTo>
                    <a:lnTo>
                      <a:pt x="1461" y="571"/>
                    </a:lnTo>
                    <a:lnTo>
                      <a:pt x="1552" y="535"/>
                    </a:lnTo>
                    <a:lnTo>
                      <a:pt x="1649" y="504"/>
                    </a:lnTo>
                    <a:lnTo>
                      <a:pt x="1749" y="479"/>
                    </a:lnTo>
                    <a:lnTo>
                      <a:pt x="1854" y="460"/>
                    </a:lnTo>
                    <a:lnTo>
                      <a:pt x="1963" y="446"/>
                    </a:lnTo>
                    <a:lnTo>
                      <a:pt x="2076" y="438"/>
                    </a:lnTo>
                    <a:lnTo>
                      <a:pt x="2193" y="435"/>
                    </a:lnTo>
                    <a:lnTo>
                      <a:pt x="2310" y="438"/>
                    </a:lnTo>
                    <a:lnTo>
                      <a:pt x="2423" y="446"/>
                    </a:lnTo>
                    <a:lnTo>
                      <a:pt x="2532" y="460"/>
                    </a:lnTo>
                    <a:lnTo>
                      <a:pt x="2637" y="479"/>
                    </a:lnTo>
                    <a:lnTo>
                      <a:pt x="2737" y="504"/>
                    </a:lnTo>
                    <a:lnTo>
                      <a:pt x="2834" y="535"/>
                    </a:lnTo>
                    <a:lnTo>
                      <a:pt x="2925" y="571"/>
                    </a:lnTo>
                    <a:lnTo>
                      <a:pt x="3014" y="613"/>
                    </a:lnTo>
                    <a:lnTo>
                      <a:pt x="3098" y="660"/>
                    </a:lnTo>
                    <a:lnTo>
                      <a:pt x="3178" y="713"/>
                    </a:lnTo>
                    <a:lnTo>
                      <a:pt x="3252" y="770"/>
                    </a:lnTo>
                    <a:lnTo>
                      <a:pt x="3323" y="834"/>
                    </a:lnTo>
                    <a:lnTo>
                      <a:pt x="3391" y="903"/>
                    </a:lnTo>
                    <a:lnTo>
                      <a:pt x="3452" y="978"/>
                    </a:lnTo>
                    <a:lnTo>
                      <a:pt x="3509" y="1056"/>
                    </a:lnTo>
                    <a:lnTo>
                      <a:pt x="3561" y="1139"/>
                    </a:lnTo>
                    <a:lnTo>
                      <a:pt x="3607" y="1226"/>
                    </a:lnTo>
                    <a:lnTo>
                      <a:pt x="3651" y="1319"/>
                    </a:lnTo>
                    <a:lnTo>
                      <a:pt x="3690" y="1416"/>
                    </a:lnTo>
                    <a:lnTo>
                      <a:pt x="3723" y="1519"/>
                    </a:lnTo>
                    <a:lnTo>
                      <a:pt x="3752" y="1627"/>
                    </a:lnTo>
                    <a:lnTo>
                      <a:pt x="3777" y="1738"/>
                    </a:lnTo>
                    <a:lnTo>
                      <a:pt x="3799" y="1855"/>
                    </a:lnTo>
                    <a:lnTo>
                      <a:pt x="3947" y="1855"/>
                    </a:lnTo>
                    <a:lnTo>
                      <a:pt x="3942" y="1730"/>
                    </a:lnTo>
                    <a:lnTo>
                      <a:pt x="3930" y="1611"/>
                    </a:lnTo>
                    <a:lnTo>
                      <a:pt x="3914" y="1495"/>
                    </a:lnTo>
                    <a:lnTo>
                      <a:pt x="3892" y="1385"/>
                    </a:lnTo>
                    <a:lnTo>
                      <a:pt x="3864" y="1279"/>
                    </a:lnTo>
                    <a:lnTo>
                      <a:pt x="3830" y="1178"/>
                    </a:lnTo>
                    <a:lnTo>
                      <a:pt x="3792" y="1084"/>
                    </a:lnTo>
                    <a:lnTo>
                      <a:pt x="3748" y="992"/>
                    </a:lnTo>
                    <a:lnTo>
                      <a:pt x="3699" y="907"/>
                    </a:lnTo>
                    <a:lnTo>
                      <a:pt x="3643" y="826"/>
                    </a:lnTo>
                    <a:lnTo>
                      <a:pt x="3583" y="751"/>
                    </a:lnTo>
                    <a:lnTo>
                      <a:pt x="3518" y="680"/>
                    </a:lnTo>
                    <a:lnTo>
                      <a:pt x="3446" y="614"/>
                    </a:lnTo>
                    <a:lnTo>
                      <a:pt x="3371" y="555"/>
                    </a:lnTo>
                    <a:lnTo>
                      <a:pt x="3290" y="499"/>
                    </a:lnTo>
                    <a:lnTo>
                      <a:pt x="3203" y="450"/>
                    </a:lnTo>
                    <a:lnTo>
                      <a:pt x="3111" y="404"/>
                    </a:lnTo>
                    <a:lnTo>
                      <a:pt x="3014" y="364"/>
                    </a:lnTo>
                    <a:lnTo>
                      <a:pt x="2912" y="330"/>
                    </a:lnTo>
                    <a:lnTo>
                      <a:pt x="2806" y="301"/>
                    </a:lnTo>
                    <a:lnTo>
                      <a:pt x="2693" y="277"/>
                    </a:lnTo>
                    <a:lnTo>
                      <a:pt x="2576" y="258"/>
                    </a:lnTo>
                    <a:lnTo>
                      <a:pt x="2454" y="245"/>
                    </a:lnTo>
                    <a:lnTo>
                      <a:pt x="2326" y="237"/>
                    </a:lnTo>
                    <a:lnTo>
                      <a:pt x="2193" y="234"/>
                    </a:lnTo>
                    <a:close/>
                    <a:moveTo>
                      <a:pt x="2192" y="0"/>
                    </a:moveTo>
                    <a:lnTo>
                      <a:pt x="2193" y="0"/>
                    </a:lnTo>
                    <a:lnTo>
                      <a:pt x="2326" y="3"/>
                    </a:lnTo>
                    <a:lnTo>
                      <a:pt x="2454" y="11"/>
                    </a:lnTo>
                    <a:lnTo>
                      <a:pt x="2577" y="23"/>
                    </a:lnTo>
                    <a:lnTo>
                      <a:pt x="2697" y="41"/>
                    </a:lnTo>
                    <a:lnTo>
                      <a:pt x="2812" y="64"/>
                    </a:lnTo>
                    <a:lnTo>
                      <a:pt x="2924" y="90"/>
                    </a:lnTo>
                    <a:lnTo>
                      <a:pt x="3030" y="124"/>
                    </a:lnTo>
                    <a:lnTo>
                      <a:pt x="3133" y="161"/>
                    </a:lnTo>
                    <a:lnTo>
                      <a:pt x="3231" y="203"/>
                    </a:lnTo>
                    <a:lnTo>
                      <a:pt x="3324" y="251"/>
                    </a:lnTo>
                    <a:lnTo>
                      <a:pt x="3414" y="305"/>
                    </a:lnTo>
                    <a:lnTo>
                      <a:pt x="3498" y="362"/>
                    </a:lnTo>
                    <a:lnTo>
                      <a:pt x="3579" y="424"/>
                    </a:lnTo>
                    <a:lnTo>
                      <a:pt x="3655" y="491"/>
                    </a:lnTo>
                    <a:lnTo>
                      <a:pt x="3727" y="564"/>
                    </a:lnTo>
                    <a:lnTo>
                      <a:pt x="3793" y="641"/>
                    </a:lnTo>
                    <a:lnTo>
                      <a:pt x="3854" y="722"/>
                    </a:lnTo>
                    <a:lnTo>
                      <a:pt x="3910" y="809"/>
                    </a:lnTo>
                    <a:lnTo>
                      <a:pt x="3961" y="898"/>
                    </a:lnTo>
                    <a:lnTo>
                      <a:pt x="4006" y="994"/>
                    </a:lnTo>
                    <a:lnTo>
                      <a:pt x="4047" y="1092"/>
                    </a:lnTo>
                    <a:lnTo>
                      <a:pt x="4082" y="1196"/>
                    </a:lnTo>
                    <a:lnTo>
                      <a:pt x="4112" y="1302"/>
                    </a:lnTo>
                    <a:lnTo>
                      <a:pt x="4136" y="1414"/>
                    </a:lnTo>
                    <a:lnTo>
                      <a:pt x="4156" y="1530"/>
                    </a:lnTo>
                    <a:lnTo>
                      <a:pt x="4169" y="1651"/>
                    </a:lnTo>
                    <a:lnTo>
                      <a:pt x="4179" y="1774"/>
                    </a:lnTo>
                    <a:lnTo>
                      <a:pt x="4183" y="1902"/>
                    </a:lnTo>
                    <a:lnTo>
                      <a:pt x="4225" y="1930"/>
                    </a:lnTo>
                    <a:lnTo>
                      <a:pt x="4265" y="1963"/>
                    </a:lnTo>
                    <a:lnTo>
                      <a:pt x="4300" y="2000"/>
                    </a:lnTo>
                    <a:lnTo>
                      <a:pt x="4330" y="2043"/>
                    </a:lnTo>
                    <a:lnTo>
                      <a:pt x="4354" y="2089"/>
                    </a:lnTo>
                    <a:lnTo>
                      <a:pt x="4371" y="2139"/>
                    </a:lnTo>
                    <a:lnTo>
                      <a:pt x="4382" y="2191"/>
                    </a:lnTo>
                    <a:lnTo>
                      <a:pt x="4386" y="2245"/>
                    </a:lnTo>
                    <a:lnTo>
                      <a:pt x="4386" y="2673"/>
                    </a:lnTo>
                    <a:lnTo>
                      <a:pt x="4382" y="2727"/>
                    </a:lnTo>
                    <a:lnTo>
                      <a:pt x="4373" y="2777"/>
                    </a:lnTo>
                    <a:lnTo>
                      <a:pt x="4355" y="2825"/>
                    </a:lnTo>
                    <a:lnTo>
                      <a:pt x="4333" y="2870"/>
                    </a:lnTo>
                    <a:lnTo>
                      <a:pt x="4305" y="2911"/>
                    </a:lnTo>
                    <a:lnTo>
                      <a:pt x="4272" y="2949"/>
                    </a:lnTo>
                    <a:lnTo>
                      <a:pt x="4234" y="2982"/>
                    </a:lnTo>
                    <a:lnTo>
                      <a:pt x="4193" y="3010"/>
                    </a:lnTo>
                    <a:lnTo>
                      <a:pt x="4148" y="3033"/>
                    </a:lnTo>
                    <a:lnTo>
                      <a:pt x="4100" y="3048"/>
                    </a:lnTo>
                    <a:lnTo>
                      <a:pt x="4050" y="3059"/>
                    </a:lnTo>
                    <a:lnTo>
                      <a:pt x="3997" y="3063"/>
                    </a:lnTo>
                    <a:lnTo>
                      <a:pt x="3715" y="3063"/>
                    </a:lnTo>
                    <a:lnTo>
                      <a:pt x="3672" y="3172"/>
                    </a:lnTo>
                    <a:lnTo>
                      <a:pt x="3623" y="3276"/>
                    </a:lnTo>
                    <a:lnTo>
                      <a:pt x="3570" y="3377"/>
                    </a:lnTo>
                    <a:lnTo>
                      <a:pt x="3511" y="3473"/>
                    </a:lnTo>
                    <a:lnTo>
                      <a:pt x="3449" y="3563"/>
                    </a:lnTo>
                    <a:lnTo>
                      <a:pt x="3383" y="3650"/>
                    </a:lnTo>
                    <a:lnTo>
                      <a:pt x="3313" y="3731"/>
                    </a:lnTo>
                    <a:lnTo>
                      <a:pt x="3240" y="3808"/>
                    </a:lnTo>
                    <a:lnTo>
                      <a:pt x="3165" y="3880"/>
                    </a:lnTo>
                    <a:lnTo>
                      <a:pt x="3086" y="3946"/>
                    </a:lnTo>
                    <a:lnTo>
                      <a:pt x="3006" y="4007"/>
                    </a:lnTo>
                    <a:lnTo>
                      <a:pt x="2925" y="4063"/>
                    </a:lnTo>
                    <a:lnTo>
                      <a:pt x="2843" y="4114"/>
                    </a:lnTo>
                    <a:lnTo>
                      <a:pt x="2759" y="4159"/>
                    </a:lnTo>
                    <a:lnTo>
                      <a:pt x="2677" y="4198"/>
                    </a:lnTo>
                    <a:lnTo>
                      <a:pt x="2593" y="4232"/>
                    </a:lnTo>
                    <a:lnTo>
                      <a:pt x="2511" y="4259"/>
                    </a:lnTo>
                    <a:lnTo>
                      <a:pt x="2428" y="4281"/>
                    </a:lnTo>
                    <a:lnTo>
                      <a:pt x="2349" y="4297"/>
                    </a:lnTo>
                    <a:lnTo>
                      <a:pt x="2270" y="4307"/>
                    </a:lnTo>
                    <a:lnTo>
                      <a:pt x="2193" y="4309"/>
                    </a:lnTo>
                    <a:lnTo>
                      <a:pt x="2116" y="4307"/>
                    </a:lnTo>
                    <a:lnTo>
                      <a:pt x="2037" y="4297"/>
                    </a:lnTo>
                    <a:lnTo>
                      <a:pt x="1958" y="4281"/>
                    </a:lnTo>
                    <a:lnTo>
                      <a:pt x="1875" y="4259"/>
                    </a:lnTo>
                    <a:lnTo>
                      <a:pt x="1793" y="4232"/>
                    </a:lnTo>
                    <a:lnTo>
                      <a:pt x="1709" y="4198"/>
                    </a:lnTo>
                    <a:lnTo>
                      <a:pt x="1627" y="4159"/>
                    </a:lnTo>
                    <a:lnTo>
                      <a:pt x="1543" y="4114"/>
                    </a:lnTo>
                    <a:lnTo>
                      <a:pt x="1461" y="4063"/>
                    </a:lnTo>
                    <a:lnTo>
                      <a:pt x="1380" y="4007"/>
                    </a:lnTo>
                    <a:lnTo>
                      <a:pt x="1300" y="3946"/>
                    </a:lnTo>
                    <a:lnTo>
                      <a:pt x="1221" y="3880"/>
                    </a:lnTo>
                    <a:lnTo>
                      <a:pt x="1146" y="3808"/>
                    </a:lnTo>
                    <a:lnTo>
                      <a:pt x="1073" y="3731"/>
                    </a:lnTo>
                    <a:lnTo>
                      <a:pt x="1003" y="3650"/>
                    </a:lnTo>
                    <a:lnTo>
                      <a:pt x="937" y="3563"/>
                    </a:lnTo>
                    <a:lnTo>
                      <a:pt x="875" y="3473"/>
                    </a:lnTo>
                    <a:lnTo>
                      <a:pt x="816" y="3377"/>
                    </a:lnTo>
                    <a:lnTo>
                      <a:pt x="763" y="3276"/>
                    </a:lnTo>
                    <a:lnTo>
                      <a:pt x="714" y="3172"/>
                    </a:lnTo>
                    <a:lnTo>
                      <a:pt x="671" y="3063"/>
                    </a:lnTo>
                    <a:lnTo>
                      <a:pt x="389" y="3063"/>
                    </a:lnTo>
                    <a:lnTo>
                      <a:pt x="336" y="3059"/>
                    </a:lnTo>
                    <a:lnTo>
                      <a:pt x="286" y="3048"/>
                    </a:lnTo>
                    <a:lnTo>
                      <a:pt x="238" y="3033"/>
                    </a:lnTo>
                    <a:lnTo>
                      <a:pt x="193" y="3010"/>
                    </a:lnTo>
                    <a:lnTo>
                      <a:pt x="152" y="2982"/>
                    </a:lnTo>
                    <a:lnTo>
                      <a:pt x="114" y="2949"/>
                    </a:lnTo>
                    <a:lnTo>
                      <a:pt x="81" y="2911"/>
                    </a:lnTo>
                    <a:lnTo>
                      <a:pt x="53" y="2870"/>
                    </a:lnTo>
                    <a:lnTo>
                      <a:pt x="31" y="2825"/>
                    </a:lnTo>
                    <a:lnTo>
                      <a:pt x="13" y="2777"/>
                    </a:lnTo>
                    <a:lnTo>
                      <a:pt x="4" y="2727"/>
                    </a:lnTo>
                    <a:lnTo>
                      <a:pt x="0" y="2673"/>
                    </a:lnTo>
                    <a:lnTo>
                      <a:pt x="0" y="2245"/>
                    </a:lnTo>
                    <a:lnTo>
                      <a:pt x="4" y="2191"/>
                    </a:lnTo>
                    <a:lnTo>
                      <a:pt x="15" y="2139"/>
                    </a:lnTo>
                    <a:lnTo>
                      <a:pt x="32" y="2089"/>
                    </a:lnTo>
                    <a:lnTo>
                      <a:pt x="56" y="2043"/>
                    </a:lnTo>
                    <a:lnTo>
                      <a:pt x="86" y="2000"/>
                    </a:lnTo>
                    <a:lnTo>
                      <a:pt x="121" y="1963"/>
                    </a:lnTo>
                    <a:lnTo>
                      <a:pt x="161" y="1930"/>
                    </a:lnTo>
                    <a:lnTo>
                      <a:pt x="203" y="1902"/>
                    </a:lnTo>
                    <a:lnTo>
                      <a:pt x="207" y="1774"/>
                    </a:lnTo>
                    <a:lnTo>
                      <a:pt x="217" y="1651"/>
                    </a:lnTo>
                    <a:lnTo>
                      <a:pt x="230" y="1530"/>
                    </a:lnTo>
                    <a:lnTo>
                      <a:pt x="250" y="1414"/>
                    </a:lnTo>
                    <a:lnTo>
                      <a:pt x="274" y="1302"/>
                    </a:lnTo>
                    <a:lnTo>
                      <a:pt x="304" y="1196"/>
                    </a:lnTo>
                    <a:lnTo>
                      <a:pt x="339" y="1092"/>
                    </a:lnTo>
                    <a:lnTo>
                      <a:pt x="380" y="994"/>
                    </a:lnTo>
                    <a:lnTo>
                      <a:pt x="425" y="898"/>
                    </a:lnTo>
                    <a:lnTo>
                      <a:pt x="476" y="809"/>
                    </a:lnTo>
                    <a:lnTo>
                      <a:pt x="532" y="722"/>
                    </a:lnTo>
                    <a:lnTo>
                      <a:pt x="593" y="641"/>
                    </a:lnTo>
                    <a:lnTo>
                      <a:pt x="659" y="564"/>
                    </a:lnTo>
                    <a:lnTo>
                      <a:pt x="731" y="491"/>
                    </a:lnTo>
                    <a:lnTo>
                      <a:pt x="807" y="424"/>
                    </a:lnTo>
                    <a:lnTo>
                      <a:pt x="888" y="362"/>
                    </a:lnTo>
                    <a:lnTo>
                      <a:pt x="972" y="305"/>
                    </a:lnTo>
                    <a:lnTo>
                      <a:pt x="1062" y="251"/>
                    </a:lnTo>
                    <a:lnTo>
                      <a:pt x="1155" y="203"/>
                    </a:lnTo>
                    <a:lnTo>
                      <a:pt x="1253" y="161"/>
                    </a:lnTo>
                    <a:lnTo>
                      <a:pt x="1356" y="124"/>
                    </a:lnTo>
                    <a:lnTo>
                      <a:pt x="1462" y="90"/>
                    </a:lnTo>
                    <a:lnTo>
                      <a:pt x="1574" y="64"/>
                    </a:lnTo>
                    <a:lnTo>
                      <a:pt x="1689" y="41"/>
                    </a:lnTo>
                    <a:lnTo>
                      <a:pt x="1809" y="23"/>
                    </a:lnTo>
                    <a:lnTo>
                      <a:pt x="1932" y="11"/>
                    </a:lnTo>
                    <a:lnTo>
                      <a:pt x="2060" y="3"/>
                    </a:lnTo>
                    <a:lnTo>
                      <a:pt x="2192"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64" name="TextBox 163"/>
              <p:cNvSpPr txBox="1"/>
              <p:nvPr/>
            </p:nvSpPr>
            <p:spPr>
              <a:xfrm>
                <a:off x="770009" y="5037304"/>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交通</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Transportation</a:t>
                </a:r>
                <a:endParaRPr lang="en-US" sz="1000" dirty="0">
                  <a:solidFill>
                    <a:srgbClr val="122153"/>
                  </a:solidFill>
                  <a:ea typeface="儷黑 Pro"/>
                  <a:cs typeface="儷黑 Pro"/>
                </a:endParaRPr>
              </a:p>
            </p:txBody>
          </p:sp>
          <p:sp>
            <p:nvSpPr>
              <p:cNvPr id="165" name="Freeform 25"/>
              <p:cNvSpPr>
                <a:spLocks noChangeAspect="1" noEditPoints="1"/>
              </p:cNvSpPr>
              <p:nvPr/>
            </p:nvSpPr>
            <p:spPr bwMode="auto">
              <a:xfrm>
                <a:off x="1319386" y="4705921"/>
                <a:ext cx="377372" cy="457211"/>
              </a:xfrm>
              <a:custGeom>
                <a:avLst/>
                <a:gdLst>
                  <a:gd name="T0" fmla="*/ 2715 w 3486"/>
                  <a:gd name="T1" fmla="*/ 2849 h 3533"/>
                  <a:gd name="T2" fmla="*/ 3049 w 3486"/>
                  <a:gd name="T3" fmla="*/ 2968 h 3533"/>
                  <a:gd name="T4" fmla="*/ 3086 w 3486"/>
                  <a:gd name="T5" fmla="*/ 2699 h 3533"/>
                  <a:gd name="T6" fmla="*/ 1386 w 3486"/>
                  <a:gd name="T7" fmla="*/ 2920 h 3533"/>
                  <a:gd name="T8" fmla="*/ 1833 w 3486"/>
                  <a:gd name="T9" fmla="*/ 2933 h 3533"/>
                  <a:gd name="T10" fmla="*/ 1562 w 3486"/>
                  <a:gd name="T11" fmla="*/ 2720 h 3533"/>
                  <a:gd name="T12" fmla="*/ 1719 w 3486"/>
                  <a:gd name="T13" fmla="*/ 1861 h 3533"/>
                  <a:gd name="T14" fmla="*/ 1577 w 3486"/>
                  <a:gd name="T15" fmla="*/ 2009 h 3533"/>
                  <a:gd name="T16" fmla="*/ 1716 w 3486"/>
                  <a:gd name="T17" fmla="*/ 2384 h 3533"/>
                  <a:gd name="T18" fmla="*/ 2914 w 3486"/>
                  <a:gd name="T19" fmla="*/ 2368 h 3533"/>
                  <a:gd name="T20" fmla="*/ 2916 w 3486"/>
                  <a:gd name="T21" fmla="*/ 1940 h 3533"/>
                  <a:gd name="T22" fmla="*/ 2722 w 3486"/>
                  <a:gd name="T23" fmla="*/ 1845 h 3533"/>
                  <a:gd name="T24" fmla="*/ 345 w 3486"/>
                  <a:gd name="T25" fmla="*/ 1686 h 3533"/>
                  <a:gd name="T26" fmla="*/ 676 w 3486"/>
                  <a:gd name="T27" fmla="*/ 1931 h 3533"/>
                  <a:gd name="T28" fmla="*/ 669 w 3486"/>
                  <a:gd name="T29" fmla="*/ 1741 h 3533"/>
                  <a:gd name="T30" fmla="*/ 2574 w 3486"/>
                  <a:gd name="T31" fmla="*/ 1652 h 3533"/>
                  <a:gd name="T32" fmla="*/ 2929 w 3486"/>
                  <a:gd name="T33" fmla="*/ 1716 h 3533"/>
                  <a:gd name="T34" fmla="*/ 3198 w 3486"/>
                  <a:gd name="T35" fmla="*/ 2182 h 3533"/>
                  <a:gd name="T36" fmla="*/ 3438 w 3486"/>
                  <a:gd name="T37" fmla="*/ 2528 h 3533"/>
                  <a:gd name="T38" fmla="*/ 3376 w 3486"/>
                  <a:gd name="T39" fmla="*/ 3440 h 3533"/>
                  <a:gd name="T40" fmla="*/ 1596 w 3486"/>
                  <a:gd name="T41" fmla="*/ 3440 h 3533"/>
                  <a:gd name="T42" fmla="*/ 1155 w 3486"/>
                  <a:gd name="T43" fmla="*/ 2717 h 3533"/>
                  <a:gd name="T44" fmla="*/ 1052 w 3486"/>
                  <a:gd name="T45" fmla="*/ 2494 h 3533"/>
                  <a:gd name="T46" fmla="*/ 1377 w 3486"/>
                  <a:gd name="T47" fmla="*/ 2048 h 3533"/>
                  <a:gd name="T48" fmla="*/ 1649 w 3486"/>
                  <a:gd name="T49" fmla="*/ 1704 h 3533"/>
                  <a:gd name="T50" fmla="*/ 2061 w 3486"/>
                  <a:gd name="T51" fmla="*/ 1646 h 3533"/>
                  <a:gd name="T52" fmla="*/ 2771 w 3486"/>
                  <a:gd name="T53" fmla="*/ 1168 h 3533"/>
                  <a:gd name="T54" fmla="*/ 2964 w 3486"/>
                  <a:gd name="T55" fmla="*/ 1333 h 3533"/>
                  <a:gd name="T56" fmla="*/ 3124 w 3486"/>
                  <a:gd name="T57" fmla="*/ 1068 h 3533"/>
                  <a:gd name="T58" fmla="*/ 703 w 3486"/>
                  <a:gd name="T59" fmla="*/ 810 h 3533"/>
                  <a:gd name="T60" fmla="*/ 546 w 3486"/>
                  <a:gd name="T61" fmla="*/ 940 h 3533"/>
                  <a:gd name="T62" fmla="*/ 620 w 3486"/>
                  <a:gd name="T63" fmla="*/ 1330 h 3533"/>
                  <a:gd name="T64" fmla="*/ 1824 w 3486"/>
                  <a:gd name="T65" fmla="*/ 1330 h 3533"/>
                  <a:gd name="T66" fmla="*/ 1884 w 3486"/>
                  <a:gd name="T67" fmla="*/ 917 h 3533"/>
                  <a:gd name="T68" fmla="*/ 1714 w 3486"/>
                  <a:gd name="T69" fmla="*/ 805 h 3533"/>
                  <a:gd name="T70" fmla="*/ 1575 w 3486"/>
                  <a:gd name="T71" fmla="*/ 610 h 3533"/>
                  <a:gd name="T72" fmla="*/ 1913 w 3486"/>
                  <a:gd name="T73" fmla="*/ 682 h 3533"/>
                  <a:gd name="T74" fmla="*/ 2174 w 3486"/>
                  <a:gd name="T75" fmla="*/ 1188 h 3533"/>
                  <a:gd name="T76" fmla="*/ 2377 w 3486"/>
                  <a:gd name="T77" fmla="*/ 1485 h 3533"/>
                  <a:gd name="T78" fmla="*/ 1751 w 3486"/>
                  <a:gd name="T79" fmla="*/ 1523 h 3533"/>
                  <a:gd name="T80" fmla="*/ 1357 w 3486"/>
                  <a:gd name="T81" fmla="*/ 1721 h 3533"/>
                  <a:gd name="T82" fmla="*/ 1049 w 3486"/>
                  <a:gd name="T83" fmla="*/ 2135 h 3533"/>
                  <a:gd name="T84" fmla="*/ 138 w 3486"/>
                  <a:gd name="T85" fmla="*/ 2460 h 3533"/>
                  <a:gd name="T86" fmla="*/ 161 w 3486"/>
                  <a:gd name="T87" fmla="*/ 1518 h 3533"/>
                  <a:gd name="T88" fmla="*/ 135 w 3486"/>
                  <a:gd name="T89" fmla="*/ 1192 h 3533"/>
                  <a:gd name="T90" fmla="*/ 459 w 3486"/>
                  <a:gd name="T91" fmla="*/ 733 h 3533"/>
                  <a:gd name="T92" fmla="*/ 768 w 3486"/>
                  <a:gd name="T93" fmla="*/ 620 h 3533"/>
                  <a:gd name="T94" fmla="*/ 2573 w 3486"/>
                  <a:gd name="T95" fmla="*/ 9 h 3533"/>
                  <a:gd name="T96" fmla="*/ 2929 w 3486"/>
                  <a:gd name="T97" fmla="*/ 74 h 3533"/>
                  <a:gd name="T98" fmla="*/ 3198 w 3486"/>
                  <a:gd name="T99" fmla="*/ 539 h 3533"/>
                  <a:gd name="T100" fmla="*/ 3437 w 3486"/>
                  <a:gd name="T101" fmla="*/ 885 h 3533"/>
                  <a:gd name="T102" fmla="*/ 3376 w 3486"/>
                  <a:gd name="T103" fmla="*/ 1798 h 3533"/>
                  <a:gd name="T104" fmla="*/ 3102 w 3486"/>
                  <a:gd name="T105" fmla="*/ 1642 h 3533"/>
                  <a:gd name="T106" fmla="*/ 2679 w 3486"/>
                  <a:gd name="T107" fmla="*/ 1511 h 3533"/>
                  <a:gd name="T108" fmla="*/ 2321 w 3486"/>
                  <a:gd name="T109" fmla="*/ 1042 h 3533"/>
                  <a:gd name="T110" fmla="*/ 2754 w 3486"/>
                  <a:gd name="T111" fmla="*/ 749 h 3533"/>
                  <a:gd name="T112" fmla="*/ 2955 w 3486"/>
                  <a:gd name="T113" fmla="*/ 379 h 3533"/>
                  <a:gd name="T114" fmla="*/ 2810 w 3486"/>
                  <a:gd name="T115" fmla="*/ 222 h 3533"/>
                  <a:gd name="T116" fmla="*/ 1937 w 3486"/>
                  <a:gd name="T117" fmla="*/ 185 h 3533"/>
                  <a:gd name="T118" fmla="*/ 1617 w 3486"/>
                  <a:gd name="T119" fmla="*/ 285 h 3533"/>
                  <a:gd name="T120" fmla="*/ 1422 w 3486"/>
                  <a:gd name="T121" fmla="*/ 292 h 3533"/>
                  <a:gd name="T122" fmla="*/ 1726 w 3486"/>
                  <a:gd name="T123" fmla="*/ 38 h 3533"/>
                  <a:gd name="T124" fmla="*/ 2264 w 3486"/>
                  <a:gd name="T125" fmla="*/ 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6" h="3533">
                    <a:moveTo>
                      <a:pt x="3055" y="2698"/>
                    </a:moveTo>
                    <a:lnTo>
                      <a:pt x="3037" y="2699"/>
                    </a:lnTo>
                    <a:lnTo>
                      <a:pt x="3016" y="2704"/>
                    </a:lnTo>
                    <a:lnTo>
                      <a:pt x="2992" y="2711"/>
                    </a:lnTo>
                    <a:lnTo>
                      <a:pt x="2967" y="2720"/>
                    </a:lnTo>
                    <a:lnTo>
                      <a:pt x="2941" y="2730"/>
                    </a:lnTo>
                    <a:lnTo>
                      <a:pt x="2915" y="2742"/>
                    </a:lnTo>
                    <a:lnTo>
                      <a:pt x="2889" y="2754"/>
                    </a:lnTo>
                    <a:lnTo>
                      <a:pt x="2865" y="2765"/>
                    </a:lnTo>
                    <a:lnTo>
                      <a:pt x="2842" y="2776"/>
                    </a:lnTo>
                    <a:lnTo>
                      <a:pt x="2818" y="2788"/>
                    </a:lnTo>
                    <a:lnTo>
                      <a:pt x="2794" y="2798"/>
                    </a:lnTo>
                    <a:lnTo>
                      <a:pt x="2771" y="2810"/>
                    </a:lnTo>
                    <a:lnTo>
                      <a:pt x="2749" y="2822"/>
                    </a:lnTo>
                    <a:lnTo>
                      <a:pt x="2731" y="2834"/>
                    </a:lnTo>
                    <a:lnTo>
                      <a:pt x="2715" y="2849"/>
                    </a:lnTo>
                    <a:lnTo>
                      <a:pt x="2702" y="2863"/>
                    </a:lnTo>
                    <a:lnTo>
                      <a:pt x="2694" y="2879"/>
                    </a:lnTo>
                    <a:lnTo>
                      <a:pt x="2691" y="2898"/>
                    </a:lnTo>
                    <a:lnTo>
                      <a:pt x="2693" y="2916"/>
                    </a:lnTo>
                    <a:lnTo>
                      <a:pt x="2697" y="2933"/>
                    </a:lnTo>
                    <a:lnTo>
                      <a:pt x="2705" y="2946"/>
                    </a:lnTo>
                    <a:lnTo>
                      <a:pt x="2717" y="2957"/>
                    </a:lnTo>
                    <a:lnTo>
                      <a:pt x="2732" y="2965"/>
                    </a:lnTo>
                    <a:lnTo>
                      <a:pt x="2753" y="2972"/>
                    </a:lnTo>
                    <a:lnTo>
                      <a:pt x="2779" y="2975"/>
                    </a:lnTo>
                    <a:lnTo>
                      <a:pt x="2811" y="2976"/>
                    </a:lnTo>
                    <a:lnTo>
                      <a:pt x="2934" y="2976"/>
                    </a:lnTo>
                    <a:lnTo>
                      <a:pt x="2964" y="2975"/>
                    </a:lnTo>
                    <a:lnTo>
                      <a:pt x="2993" y="2974"/>
                    </a:lnTo>
                    <a:lnTo>
                      <a:pt x="3021" y="2972"/>
                    </a:lnTo>
                    <a:lnTo>
                      <a:pt x="3049" y="2968"/>
                    </a:lnTo>
                    <a:lnTo>
                      <a:pt x="3074" y="2962"/>
                    </a:lnTo>
                    <a:lnTo>
                      <a:pt x="3097" y="2954"/>
                    </a:lnTo>
                    <a:lnTo>
                      <a:pt x="3116" y="2945"/>
                    </a:lnTo>
                    <a:lnTo>
                      <a:pt x="3131" y="2934"/>
                    </a:lnTo>
                    <a:lnTo>
                      <a:pt x="3143" y="2920"/>
                    </a:lnTo>
                    <a:lnTo>
                      <a:pt x="3151" y="2903"/>
                    </a:lnTo>
                    <a:lnTo>
                      <a:pt x="3154" y="2884"/>
                    </a:lnTo>
                    <a:lnTo>
                      <a:pt x="3154" y="2791"/>
                    </a:lnTo>
                    <a:lnTo>
                      <a:pt x="3152" y="2766"/>
                    </a:lnTo>
                    <a:lnTo>
                      <a:pt x="3149" y="2746"/>
                    </a:lnTo>
                    <a:lnTo>
                      <a:pt x="3142" y="2731"/>
                    </a:lnTo>
                    <a:lnTo>
                      <a:pt x="3134" y="2719"/>
                    </a:lnTo>
                    <a:lnTo>
                      <a:pt x="3124" y="2710"/>
                    </a:lnTo>
                    <a:lnTo>
                      <a:pt x="3112" y="2705"/>
                    </a:lnTo>
                    <a:lnTo>
                      <a:pt x="3099" y="2701"/>
                    </a:lnTo>
                    <a:lnTo>
                      <a:pt x="3086" y="2699"/>
                    </a:lnTo>
                    <a:lnTo>
                      <a:pt x="3070" y="2698"/>
                    </a:lnTo>
                    <a:lnTo>
                      <a:pt x="3055" y="2698"/>
                    </a:lnTo>
                    <a:close/>
                    <a:moveTo>
                      <a:pt x="1474" y="2698"/>
                    </a:moveTo>
                    <a:lnTo>
                      <a:pt x="1459" y="2698"/>
                    </a:lnTo>
                    <a:lnTo>
                      <a:pt x="1445" y="2699"/>
                    </a:lnTo>
                    <a:lnTo>
                      <a:pt x="1431" y="2700"/>
                    </a:lnTo>
                    <a:lnTo>
                      <a:pt x="1418" y="2705"/>
                    </a:lnTo>
                    <a:lnTo>
                      <a:pt x="1406" y="2710"/>
                    </a:lnTo>
                    <a:lnTo>
                      <a:pt x="1396" y="2719"/>
                    </a:lnTo>
                    <a:lnTo>
                      <a:pt x="1387" y="2731"/>
                    </a:lnTo>
                    <a:lnTo>
                      <a:pt x="1381" y="2746"/>
                    </a:lnTo>
                    <a:lnTo>
                      <a:pt x="1377" y="2766"/>
                    </a:lnTo>
                    <a:lnTo>
                      <a:pt x="1376" y="2791"/>
                    </a:lnTo>
                    <a:lnTo>
                      <a:pt x="1376" y="2884"/>
                    </a:lnTo>
                    <a:lnTo>
                      <a:pt x="1379" y="2903"/>
                    </a:lnTo>
                    <a:lnTo>
                      <a:pt x="1386" y="2920"/>
                    </a:lnTo>
                    <a:lnTo>
                      <a:pt x="1398" y="2934"/>
                    </a:lnTo>
                    <a:lnTo>
                      <a:pt x="1414" y="2945"/>
                    </a:lnTo>
                    <a:lnTo>
                      <a:pt x="1434" y="2954"/>
                    </a:lnTo>
                    <a:lnTo>
                      <a:pt x="1456" y="2962"/>
                    </a:lnTo>
                    <a:lnTo>
                      <a:pt x="1481" y="2968"/>
                    </a:lnTo>
                    <a:lnTo>
                      <a:pt x="1508" y="2972"/>
                    </a:lnTo>
                    <a:lnTo>
                      <a:pt x="1536" y="2974"/>
                    </a:lnTo>
                    <a:lnTo>
                      <a:pt x="1566" y="2976"/>
                    </a:lnTo>
                    <a:lnTo>
                      <a:pt x="1595" y="2976"/>
                    </a:lnTo>
                    <a:lnTo>
                      <a:pt x="1719" y="2976"/>
                    </a:lnTo>
                    <a:lnTo>
                      <a:pt x="1751" y="2975"/>
                    </a:lnTo>
                    <a:lnTo>
                      <a:pt x="1777" y="2972"/>
                    </a:lnTo>
                    <a:lnTo>
                      <a:pt x="1797" y="2965"/>
                    </a:lnTo>
                    <a:lnTo>
                      <a:pt x="1814" y="2957"/>
                    </a:lnTo>
                    <a:lnTo>
                      <a:pt x="1825" y="2946"/>
                    </a:lnTo>
                    <a:lnTo>
                      <a:pt x="1833" y="2933"/>
                    </a:lnTo>
                    <a:lnTo>
                      <a:pt x="1838" y="2916"/>
                    </a:lnTo>
                    <a:lnTo>
                      <a:pt x="1839" y="2898"/>
                    </a:lnTo>
                    <a:lnTo>
                      <a:pt x="1836" y="2879"/>
                    </a:lnTo>
                    <a:lnTo>
                      <a:pt x="1828" y="2863"/>
                    </a:lnTo>
                    <a:lnTo>
                      <a:pt x="1816" y="2848"/>
                    </a:lnTo>
                    <a:lnTo>
                      <a:pt x="1800" y="2834"/>
                    </a:lnTo>
                    <a:lnTo>
                      <a:pt x="1780" y="2821"/>
                    </a:lnTo>
                    <a:lnTo>
                      <a:pt x="1759" y="2810"/>
                    </a:lnTo>
                    <a:lnTo>
                      <a:pt x="1735" y="2798"/>
                    </a:lnTo>
                    <a:lnTo>
                      <a:pt x="1713" y="2788"/>
                    </a:lnTo>
                    <a:lnTo>
                      <a:pt x="1689" y="2776"/>
                    </a:lnTo>
                    <a:lnTo>
                      <a:pt x="1666" y="2765"/>
                    </a:lnTo>
                    <a:lnTo>
                      <a:pt x="1641" y="2754"/>
                    </a:lnTo>
                    <a:lnTo>
                      <a:pt x="1615" y="2742"/>
                    </a:lnTo>
                    <a:lnTo>
                      <a:pt x="1589" y="2730"/>
                    </a:lnTo>
                    <a:lnTo>
                      <a:pt x="1562" y="2720"/>
                    </a:lnTo>
                    <a:lnTo>
                      <a:pt x="1537" y="2711"/>
                    </a:lnTo>
                    <a:lnTo>
                      <a:pt x="1513" y="2704"/>
                    </a:lnTo>
                    <a:lnTo>
                      <a:pt x="1493" y="2699"/>
                    </a:lnTo>
                    <a:lnTo>
                      <a:pt x="1474" y="2698"/>
                    </a:lnTo>
                    <a:close/>
                    <a:moveTo>
                      <a:pt x="2264" y="1816"/>
                    </a:moveTo>
                    <a:lnTo>
                      <a:pt x="2186" y="1816"/>
                    </a:lnTo>
                    <a:lnTo>
                      <a:pt x="2115" y="1818"/>
                    </a:lnTo>
                    <a:lnTo>
                      <a:pt x="2050" y="1820"/>
                    </a:lnTo>
                    <a:lnTo>
                      <a:pt x="1990" y="1823"/>
                    </a:lnTo>
                    <a:lnTo>
                      <a:pt x="1937" y="1826"/>
                    </a:lnTo>
                    <a:lnTo>
                      <a:pt x="1889" y="1832"/>
                    </a:lnTo>
                    <a:lnTo>
                      <a:pt x="1845" y="1836"/>
                    </a:lnTo>
                    <a:lnTo>
                      <a:pt x="1807" y="1842"/>
                    </a:lnTo>
                    <a:lnTo>
                      <a:pt x="1775" y="1848"/>
                    </a:lnTo>
                    <a:lnTo>
                      <a:pt x="1745" y="1855"/>
                    </a:lnTo>
                    <a:lnTo>
                      <a:pt x="1719" y="1861"/>
                    </a:lnTo>
                    <a:lnTo>
                      <a:pt x="1697" y="1868"/>
                    </a:lnTo>
                    <a:lnTo>
                      <a:pt x="1680" y="1876"/>
                    </a:lnTo>
                    <a:lnTo>
                      <a:pt x="1665" y="1882"/>
                    </a:lnTo>
                    <a:lnTo>
                      <a:pt x="1652" y="1890"/>
                    </a:lnTo>
                    <a:lnTo>
                      <a:pt x="1642" y="1896"/>
                    </a:lnTo>
                    <a:lnTo>
                      <a:pt x="1633" y="1904"/>
                    </a:lnTo>
                    <a:lnTo>
                      <a:pt x="1628" y="1910"/>
                    </a:lnTo>
                    <a:lnTo>
                      <a:pt x="1622" y="1916"/>
                    </a:lnTo>
                    <a:lnTo>
                      <a:pt x="1619" y="1922"/>
                    </a:lnTo>
                    <a:lnTo>
                      <a:pt x="1617" y="1928"/>
                    </a:lnTo>
                    <a:lnTo>
                      <a:pt x="1615" y="1932"/>
                    </a:lnTo>
                    <a:lnTo>
                      <a:pt x="1612" y="1937"/>
                    </a:lnTo>
                    <a:lnTo>
                      <a:pt x="1607" y="1949"/>
                    </a:lnTo>
                    <a:lnTo>
                      <a:pt x="1599" y="1965"/>
                    </a:lnTo>
                    <a:lnTo>
                      <a:pt x="1590" y="1985"/>
                    </a:lnTo>
                    <a:lnTo>
                      <a:pt x="1577" y="2009"/>
                    </a:lnTo>
                    <a:lnTo>
                      <a:pt x="1564" y="2037"/>
                    </a:lnTo>
                    <a:lnTo>
                      <a:pt x="1548" y="2071"/>
                    </a:lnTo>
                    <a:lnTo>
                      <a:pt x="1532" y="2110"/>
                    </a:lnTo>
                    <a:lnTo>
                      <a:pt x="1515" y="2155"/>
                    </a:lnTo>
                    <a:lnTo>
                      <a:pt x="1497" y="2207"/>
                    </a:lnTo>
                    <a:lnTo>
                      <a:pt x="1480" y="2266"/>
                    </a:lnTo>
                    <a:lnTo>
                      <a:pt x="1461" y="2333"/>
                    </a:lnTo>
                    <a:lnTo>
                      <a:pt x="1464" y="2334"/>
                    </a:lnTo>
                    <a:lnTo>
                      <a:pt x="1474" y="2336"/>
                    </a:lnTo>
                    <a:lnTo>
                      <a:pt x="1490" y="2340"/>
                    </a:lnTo>
                    <a:lnTo>
                      <a:pt x="1511" y="2346"/>
                    </a:lnTo>
                    <a:lnTo>
                      <a:pt x="1540" y="2352"/>
                    </a:lnTo>
                    <a:lnTo>
                      <a:pt x="1574" y="2360"/>
                    </a:lnTo>
                    <a:lnTo>
                      <a:pt x="1615" y="2368"/>
                    </a:lnTo>
                    <a:lnTo>
                      <a:pt x="1663" y="2376"/>
                    </a:lnTo>
                    <a:lnTo>
                      <a:pt x="1716" y="2384"/>
                    </a:lnTo>
                    <a:lnTo>
                      <a:pt x="1775" y="2392"/>
                    </a:lnTo>
                    <a:lnTo>
                      <a:pt x="1841" y="2399"/>
                    </a:lnTo>
                    <a:lnTo>
                      <a:pt x="1913" y="2406"/>
                    </a:lnTo>
                    <a:lnTo>
                      <a:pt x="1991" y="2411"/>
                    </a:lnTo>
                    <a:lnTo>
                      <a:pt x="2076" y="2416"/>
                    </a:lnTo>
                    <a:lnTo>
                      <a:pt x="2167" y="2418"/>
                    </a:lnTo>
                    <a:lnTo>
                      <a:pt x="2264" y="2419"/>
                    </a:lnTo>
                    <a:lnTo>
                      <a:pt x="2362" y="2418"/>
                    </a:lnTo>
                    <a:lnTo>
                      <a:pt x="2454" y="2416"/>
                    </a:lnTo>
                    <a:lnTo>
                      <a:pt x="2537" y="2411"/>
                    </a:lnTo>
                    <a:lnTo>
                      <a:pt x="2616" y="2406"/>
                    </a:lnTo>
                    <a:lnTo>
                      <a:pt x="2689" y="2399"/>
                    </a:lnTo>
                    <a:lnTo>
                      <a:pt x="2754" y="2392"/>
                    </a:lnTo>
                    <a:lnTo>
                      <a:pt x="2814" y="2384"/>
                    </a:lnTo>
                    <a:lnTo>
                      <a:pt x="2867" y="2376"/>
                    </a:lnTo>
                    <a:lnTo>
                      <a:pt x="2914" y="2368"/>
                    </a:lnTo>
                    <a:lnTo>
                      <a:pt x="2954" y="2360"/>
                    </a:lnTo>
                    <a:lnTo>
                      <a:pt x="2988" y="2352"/>
                    </a:lnTo>
                    <a:lnTo>
                      <a:pt x="3016" y="2346"/>
                    </a:lnTo>
                    <a:lnTo>
                      <a:pt x="3038" y="2340"/>
                    </a:lnTo>
                    <a:lnTo>
                      <a:pt x="3054" y="2336"/>
                    </a:lnTo>
                    <a:lnTo>
                      <a:pt x="3063" y="2334"/>
                    </a:lnTo>
                    <a:lnTo>
                      <a:pt x="3066" y="2333"/>
                    </a:lnTo>
                    <a:lnTo>
                      <a:pt x="3048" y="2265"/>
                    </a:lnTo>
                    <a:lnTo>
                      <a:pt x="3028" y="2204"/>
                    </a:lnTo>
                    <a:lnTo>
                      <a:pt x="3008" y="2149"/>
                    </a:lnTo>
                    <a:lnTo>
                      <a:pt x="2990" y="2100"/>
                    </a:lnTo>
                    <a:lnTo>
                      <a:pt x="2971" y="2059"/>
                    </a:lnTo>
                    <a:lnTo>
                      <a:pt x="2955" y="2022"/>
                    </a:lnTo>
                    <a:lnTo>
                      <a:pt x="2940" y="1989"/>
                    </a:lnTo>
                    <a:lnTo>
                      <a:pt x="2927" y="1963"/>
                    </a:lnTo>
                    <a:lnTo>
                      <a:pt x="2916" y="1940"/>
                    </a:lnTo>
                    <a:lnTo>
                      <a:pt x="2908" y="1921"/>
                    </a:lnTo>
                    <a:lnTo>
                      <a:pt x="2908" y="1920"/>
                    </a:lnTo>
                    <a:lnTo>
                      <a:pt x="2907" y="1918"/>
                    </a:lnTo>
                    <a:lnTo>
                      <a:pt x="2906" y="1916"/>
                    </a:lnTo>
                    <a:lnTo>
                      <a:pt x="2903" y="1913"/>
                    </a:lnTo>
                    <a:lnTo>
                      <a:pt x="2900" y="1908"/>
                    </a:lnTo>
                    <a:lnTo>
                      <a:pt x="2894" y="1903"/>
                    </a:lnTo>
                    <a:lnTo>
                      <a:pt x="2887" y="1897"/>
                    </a:lnTo>
                    <a:lnTo>
                      <a:pt x="2877" y="1891"/>
                    </a:lnTo>
                    <a:lnTo>
                      <a:pt x="2865" y="1884"/>
                    </a:lnTo>
                    <a:lnTo>
                      <a:pt x="2850" y="1878"/>
                    </a:lnTo>
                    <a:lnTo>
                      <a:pt x="2831" y="1871"/>
                    </a:lnTo>
                    <a:lnTo>
                      <a:pt x="2810" y="1865"/>
                    </a:lnTo>
                    <a:lnTo>
                      <a:pt x="2785" y="1858"/>
                    </a:lnTo>
                    <a:lnTo>
                      <a:pt x="2756" y="1850"/>
                    </a:lnTo>
                    <a:lnTo>
                      <a:pt x="2722" y="1845"/>
                    </a:lnTo>
                    <a:lnTo>
                      <a:pt x="2684" y="1838"/>
                    </a:lnTo>
                    <a:lnTo>
                      <a:pt x="2642" y="1833"/>
                    </a:lnTo>
                    <a:lnTo>
                      <a:pt x="2593" y="1829"/>
                    </a:lnTo>
                    <a:lnTo>
                      <a:pt x="2539" y="1824"/>
                    </a:lnTo>
                    <a:lnTo>
                      <a:pt x="2481" y="1820"/>
                    </a:lnTo>
                    <a:lnTo>
                      <a:pt x="2415" y="1818"/>
                    </a:lnTo>
                    <a:lnTo>
                      <a:pt x="2344" y="1816"/>
                    </a:lnTo>
                    <a:lnTo>
                      <a:pt x="2264" y="1816"/>
                    </a:lnTo>
                    <a:close/>
                    <a:moveTo>
                      <a:pt x="432" y="1652"/>
                    </a:moveTo>
                    <a:lnTo>
                      <a:pt x="417" y="1653"/>
                    </a:lnTo>
                    <a:lnTo>
                      <a:pt x="401" y="1653"/>
                    </a:lnTo>
                    <a:lnTo>
                      <a:pt x="388" y="1655"/>
                    </a:lnTo>
                    <a:lnTo>
                      <a:pt x="375" y="1660"/>
                    </a:lnTo>
                    <a:lnTo>
                      <a:pt x="363" y="1665"/>
                    </a:lnTo>
                    <a:lnTo>
                      <a:pt x="354" y="1674"/>
                    </a:lnTo>
                    <a:lnTo>
                      <a:pt x="345" y="1686"/>
                    </a:lnTo>
                    <a:lnTo>
                      <a:pt x="338" y="1701"/>
                    </a:lnTo>
                    <a:lnTo>
                      <a:pt x="335" y="1721"/>
                    </a:lnTo>
                    <a:lnTo>
                      <a:pt x="333" y="1745"/>
                    </a:lnTo>
                    <a:lnTo>
                      <a:pt x="333" y="1838"/>
                    </a:lnTo>
                    <a:lnTo>
                      <a:pt x="336" y="1857"/>
                    </a:lnTo>
                    <a:lnTo>
                      <a:pt x="344" y="1874"/>
                    </a:lnTo>
                    <a:lnTo>
                      <a:pt x="356" y="1889"/>
                    </a:lnTo>
                    <a:lnTo>
                      <a:pt x="372" y="1900"/>
                    </a:lnTo>
                    <a:lnTo>
                      <a:pt x="391" y="1909"/>
                    </a:lnTo>
                    <a:lnTo>
                      <a:pt x="413" y="1917"/>
                    </a:lnTo>
                    <a:lnTo>
                      <a:pt x="438" y="1922"/>
                    </a:lnTo>
                    <a:lnTo>
                      <a:pt x="466" y="1927"/>
                    </a:lnTo>
                    <a:lnTo>
                      <a:pt x="494" y="1929"/>
                    </a:lnTo>
                    <a:lnTo>
                      <a:pt x="523" y="1930"/>
                    </a:lnTo>
                    <a:lnTo>
                      <a:pt x="553" y="1931"/>
                    </a:lnTo>
                    <a:lnTo>
                      <a:pt x="676" y="1931"/>
                    </a:lnTo>
                    <a:lnTo>
                      <a:pt x="708" y="1930"/>
                    </a:lnTo>
                    <a:lnTo>
                      <a:pt x="734" y="1926"/>
                    </a:lnTo>
                    <a:lnTo>
                      <a:pt x="755" y="1920"/>
                    </a:lnTo>
                    <a:lnTo>
                      <a:pt x="770" y="1912"/>
                    </a:lnTo>
                    <a:lnTo>
                      <a:pt x="782" y="1901"/>
                    </a:lnTo>
                    <a:lnTo>
                      <a:pt x="790" y="1888"/>
                    </a:lnTo>
                    <a:lnTo>
                      <a:pt x="794" y="1871"/>
                    </a:lnTo>
                    <a:lnTo>
                      <a:pt x="796" y="1853"/>
                    </a:lnTo>
                    <a:lnTo>
                      <a:pt x="793" y="1834"/>
                    </a:lnTo>
                    <a:lnTo>
                      <a:pt x="786" y="1818"/>
                    </a:lnTo>
                    <a:lnTo>
                      <a:pt x="773" y="1802"/>
                    </a:lnTo>
                    <a:lnTo>
                      <a:pt x="757" y="1789"/>
                    </a:lnTo>
                    <a:lnTo>
                      <a:pt x="738" y="1776"/>
                    </a:lnTo>
                    <a:lnTo>
                      <a:pt x="716" y="1764"/>
                    </a:lnTo>
                    <a:lnTo>
                      <a:pt x="693" y="1753"/>
                    </a:lnTo>
                    <a:lnTo>
                      <a:pt x="669" y="1741"/>
                    </a:lnTo>
                    <a:lnTo>
                      <a:pt x="645" y="1730"/>
                    </a:lnTo>
                    <a:lnTo>
                      <a:pt x="622" y="1720"/>
                    </a:lnTo>
                    <a:lnTo>
                      <a:pt x="598" y="1708"/>
                    </a:lnTo>
                    <a:lnTo>
                      <a:pt x="572" y="1696"/>
                    </a:lnTo>
                    <a:lnTo>
                      <a:pt x="546" y="1685"/>
                    </a:lnTo>
                    <a:lnTo>
                      <a:pt x="520" y="1675"/>
                    </a:lnTo>
                    <a:lnTo>
                      <a:pt x="495" y="1665"/>
                    </a:lnTo>
                    <a:lnTo>
                      <a:pt x="471" y="1658"/>
                    </a:lnTo>
                    <a:lnTo>
                      <a:pt x="450" y="1654"/>
                    </a:lnTo>
                    <a:lnTo>
                      <a:pt x="432" y="1652"/>
                    </a:lnTo>
                    <a:close/>
                    <a:moveTo>
                      <a:pt x="2265" y="1643"/>
                    </a:moveTo>
                    <a:lnTo>
                      <a:pt x="2339" y="1643"/>
                    </a:lnTo>
                    <a:lnTo>
                      <a:pt x="2407" y="1644"/>
                    </a:lnTo>
                    <a:lnTo>
                      <a:pt x="2469" y="1646"/>
                    </a:lnTo>
                    <a:lnTo>
                      <a:pt x="2524" y="1649"/>
                    </a:lnTo>
                    <a:lnTo>
                      <a:pt x="2574" y="1652"/>
                    </a:lnTo>
                    <a:lnTo>
                      <a:pt x="2618" y="1655"/>
                    </a:lnTo>
                    <a:lnTo>
                      <a:pt x="2657" y="1658"/>
                    </a:lnTo>
                    <a:lnTo>
                      <a:pt x="2690" y="1662"/>
                    </a:lnTo>
                    <a:lnTo>
                      <a:pt x="2719" y="1665"/>
                    </a:lnTo>
                    <a:lnTo>
                      <a:pt x="2743" y="1668"/>
                    </a:lnTo>
                    <a:lnTo>
                      <a:pt x="2763" y="1672"/>
                    </a:lnTo>
                    <a:lnTo>
                      <a:pt x="2778" y="1675"/>
                    </a:lnTo>
                    <a:lnTo>
                      <a:pt x="2790" y="1677"/>
                    </a:lnTo>
                    <a:lnTo>
                      <a:pt x="2798" y="1679"/>
                    </a:lnTo>
                    <a:lnTo>
                      <a:pt x="2803" y="1680"/>
                    </a:lnTo>
                    <a:lnTo>
                      <a:pt x="2804" y="1681"/>
                    </a:lnTo>
                    <a:lnTo>
                      <a:pt x="2826" y="1687"/>
                    </a:lnTo>
                    <a:lnTo>
                      <a:pt x="2850" y="1693"/>
                    </a:lnTo>
                    <a:lnTo>
                      <a:pt x="2876" y="1700"/>
                    </a:lnTo>
                    <a:lnTo>
                      <a:pt x="2902" y="1708"/>
                    </a:lnTo>
                    <a:lnTo>
                      <a:pt x="2929" y="1716"/>
                    </a:lnTo>
                    <a:lnTo>
                      <a:pt x="2955" y="1727"/>
                    </a:lnTo>
                    <a:lnTo>
                      <a:pt x="2980" y="1740"/>
                    </a:lnTo>
                    <a:lnTo>
                      <a:pt x="3004" y="1756"/>
                    </a:lnTo>
                    <a:lnTo>
                      <a:pt x="3025" y="1773"/>
                    </a:lnTo>
                    <a:lnTo>
                      <a:pt x="3042" y="1795"/>
                    </a:lnTo>
                    <a:lnTo>
                      <a:pt x="3056" y="1819"/>
                    </a:lnTo>
                    <a:lnTo>
                      <a:pt x="3064" y="1836"/>
                    </a:lnTo>
                    <a:lnTo>
                      <a:pt x="3073" y="1859"/>
                    </a:lnTo>
                    <a:lnTo>
                      <a:pt x="3085" y="1886"/>
                    </a:lnTo>
                    <a:lnTo>
                      <a:pt x="3098" y="1918"/>
                    </a:lnTo>
                    <a:lnTo>
                      <a:pt x="3112" y="1954"/>
                    </a:lnTo>
                    <a:lnTo>
                      <a:pt x="3128" y="1994"/>
                    </a:lnTo>
                    <a:lnTo>
                      <a:pt x="3144" y="2037"/>
                    </a:lnTo>
                    <a:lnTo>
                      <a:pt x="3162" y="2083"/>
                    </a:lnTo>
                    <a:lnTo>
                      <a:pt x="3180" y="2132"/>
                    </a:lnTo>
                    <a:lnTo>
                      <a:pt x="3198" y="2182"/>
                    </a:lnTo>
                    <a:lnTo>
                      <a:pt x="3216" y="2233"/>
                    </a:lnTo>
                    <a:lnTo>
                      <a:pt x="3324" y="2233"/>
                    </a:lnTo>
                    <a:lnTo>
                      <a:pt x="3350" y="2237"/>
                    </a:lnTo>
                    <a:lnTo>
                      <a:pt x="3375" y="2246"/>
                    </a:lnTo>
                    <a:lnTo>
                      <a:pt x="3399" y="2261"/>
                    </a:lnTo>
                    <a:lnTo>
                      <a:pt x="3420" y="2279"/>
                    </a:lnTo>
                    <a:lnTo>
                      <a:pt x="3437" y="2302"/>
                    </a:lnTo>
                    <a:lnTo>
                      <a:pt x="3449" y="2326"/>
                    </a:lnTo>
                    <a:lnTo>
                      <a:pt x="3481" y="2419"/>
                    </a:lnTo>
                    <a:lnTo>
                      <a:pt x="3485" y="2438"/>
                    </a:lnTo>
                    <a:lnTo>
                      <a:pt x="3486" y="2458"/>
                    </a:lnTo>
                    <a:lnTo>
                      <a:pt x="3483" y="2477"/>
                    </a:lnTo>
                    <a:lnTo>
                      <a:pt x="3476" y="2494"/>
                    </a:lnTo>
                    <a:lnTo>
                      <a:pt x="3466" y="2508"/>
                    </a:lnTo>
                    <a:lnTo>
                      <a:pt x="3453" y="2520"/>
                    </a:lnTo>
                    <a:lnTo>
                      <a:pt x="3438" y="2528"/>
                    </a:lnTo>
                    <a:lnTo>
                      <a:pt x="3420" y="2530"/>
                    </a:lnTo>
                    <a:lnTo>
                      <a:pt x="3314" y="2530"/>
                    </a:lnTo>
                    <a:lnTo>
                      <a:pt x="3326" y="2563"/>
                    </a:lnTo>
                    <a:lnTo>
                      <a:pt x="3336" y="2591"/>
                    </a:lnTo>
                    <a:lnTo>
                      <a:pt x="3345" y="2613"/>
                    </a:lnTo>
                    <a:lnTo>
                      <a:pt x="3352" y="2630"/>
                    </a:lnTo>
                    <a:lnTo>
                      <a:pt x="3358" y="2642"/>
                    </a:lnTo>
                    <a:lnTo>
                      <a:pt x="3361" y="2650"/>
                    </a:lnTo>
                    <a:lnTo>
                      <a:pt x="3362" y="2652"/>
                    </a:lnTo>
                    <a:lnTo>
                      <a:pt x="3366" y="2662"/>
                    </a:lnTo>
                    <a:lnTo>
                      <a:pt x="3370" y="2678"/>
                    </a:lnTo>
                    <a:lnTo>
                      <a:pt x="3372" y="2698"/>
                    </a:lnTo>
                    <a:lnTo>
                      <a:pt x="3374" y="2717"/>
                    </a:lnTo>
                    <a:lnTo>
                      <a:pt x="3375" y="2734"/>
                    </a:lnTo>
                    <a:lnTo>
                      <a:pt x="3376" y="2745"/>
                    </a:lnTo>
                    <a:lnTo>
                      <a:pt x="3376" y="3440"/>
                    </a:lnTo>
                    <a:lnTo>
                      <a:pt x="3373" y="3465"/>
                    </a:lnTo>
                    <a:lnTo>
                      <a:pt x="3363" y="3487"/>
                    </a:lnTo>
                    <a:lnTo>
                      <a:pt x="3349" y="3505"/>
                    </a:lnTo>
                    <a:lnTo>
                      <a:pt x="3330" y="3521"/>
                    </a:lnTo>
                    <a:lnTo>
                      <a:pt x="3308" y="3529"/>
                    </a:lnTo>
                    <a:lnTo>
                      <a:pt x="3284" y="3533"/>
                    </a:lnTo>
                    <a:lnTo>
                      <a:pt x="3026" y="3533"/>
                    </a:lnTo>
                    <a:lnTo>
                      <a:pt x="3002" y="3529"/>
                    </a:lnTo>
                    <a:lnTo>
                      <a:pt x="2979" y="3521"/>
                    </a:lnTo>
                    <a:lnTo>
                      <a:pt x="2961" y="3505"/>
                    </a:lnTo>
                    <a:lnTo>
                      <a:pt x="2946" y="3487"/>
                    </a:lnTo>
                    <a:lnTo>
                      <a:pt x="2937" y="3465"/>
                    </a:lnTo>
                    <a:lnTo>
                      <a:pt x="2933" y="3440"/>
                    </a:lnTo>
                    <a:lnTo>
                      <a:pt x="2933" y="3310"/>
                    </a:lnTo>
                    <a:lnTo>
                      <a:pt x="1596" y="3310"/>
                    </a:lnTo>
                    <a:lnTo>
                      <a:pt x="1596" y="3440"/>
                    </a:lnTo>
                    <a:lnTo>
                      <a:pt x="1593" y="3465"/>
                    </a:lnTo>
                    <a:lnTo>
                      <a:pt x="1584" y="3487"/>
                    </a:lnTo>
                    <a:lnTo>
                      <a:pt x="1569" y="3505"/>
                    </a:lnTo>
                    <a:lnTo>
                      <a:pt x="1550" y="3521"/>
                    </a:lnTo>
                    <a:lnTo>
                      <a:pt x="1529" y="3529"/>
                    </a:lnTo>
                    <a:lnTo>
                      <a:pt x="1504" y="3533"/>
                    </a:lnTo>
                    <a:lnTo>
                      <a:pt x="1247" y="3533"/>
                    </a:lnTo>
                    <a:lnTo>
                      <a:pt x="1222" y="3529"/>
                    </a:lnTo>
                    <a:lnTo>
                      <a:pt x="1200" y="3521"/>
                    </a:lnTo>
                    <a:lnTo>
                      <a:pt x="1182" y="3505"/>
                    </a:lnTo>
                    <a:lnTo>
                      <a:pt x="1166" y="3487"/>
                    </a:lnTo>
                    <a:lnTo>
                      <a:pt x="1158" y="3465"/>
                    </a:lnTo>
                    <a:lnTo>
                      <a:pt x="1154" y="3440"/>
                    </a:lnTo>
                    <a:lnTo>
                      <a:pt x="1154" y="2745"/>
                    </a:lnTo>
                    <a:lnTo>
                      <a:pt x="1154" y="2734"/>
                    </a:lnTo>
                    <a:lnTo>
                      <a:pt x="1155" y="2717"/>
                    </a:lnTo>
                    <a:lnTo>
                      <a:pt x="1158" y="2698"/>
                    </a:lnTo>
                    <a:lnTo>
                      <a:pt x="1161" y="2678"/>
                    </a:lnTo>
                    <a:lnTo>
                      <a:pt x="1164" y="2662"/>
                    </a:lnTo>
                    <a:lnTo>
                      <a:pt x="1167" y="2652"/>
                    </a:lnTo>
                    <a:lnTo>
                      <a:pt x="1169" y="2650"/>
                    </a:lnTo>
                    <a:lnTo>
                      <a:pt x="1172" y="2642"/>
                    </a:lnTo>
                    <a:lnTo>
                      <a:pt x="1177" y="2630"/>
                    </a:lnTo>
                    <a:lnTo>
                      <a:pt x="1185" y="2613"/>
                    </a:lnTo>
                    <a:lnTo>
                      <a:pt x="1194" y="2591"/>
                    </a:lnTo>
                    <a:lnTo>
                      <a:pt x="1203" y="2563"/>
                    </a:lnTo>
                    <a:lnTo>
                      <a:pt x="1215" y="2530"/>
                    </a:lnTo>
                    <a:lnTo>
                      <a:pt x="1109" y="2530"/>
                    </a:lnTo>
                    <a:lnTo>
                      <a:pt x="1090" y="2528"/>
                    </a:lnTo>
                    <a:lnTo>
                      <a:pt x="1075" y="2520"/>
                    </a:lnTo>
                    <a:lnTo>
                      <a:pt x="1062" y="2508"/>
                    </a:lnTo>
                    <a:lnTo>
                      <a:pt x="1052" y="2494"/>
                    </a:lnTo>
                    <a:lnTo>
                      <a:pt x="1046" y="2477"/>
                    </a:lnTo>
                    <a:lnTo>
                      <a:pt x="1042" y="2458"/>
                    </a:lnTo>
                    <a:lnTo>
                      <a:pt x="1043" y="2438"/>
                    </a:lnTo>
                    <a:lnTo>
                      <a:pt x="1048" y="2419"/>
                    </a:lnTo>
                    <a:lnTo>
                      <a:pt x="1079" y="2326"/>
                    </a:lnTo>
                    <a:lnTo>
                      <a:pt x="1091" y="2302"/>
                    </a:lnTo>
                    <a:lnTo>
                      <a:pt x="1108" y="2279"/>
                    </a:lnTo>
                    <a:lnTo>
                      <a:pt x="1129" y="2261"/>
                    </a:lnTo>
                    <a:lnTo>
                      <a:pt x="1152" y="2246"/>
                    </a:lnTo>
                    <a:lnTo>
                      <a:pt x="1178" y="2237"/>
                    </a:lnTo>
                    <a:lnTo>
                      <a:pt x="1203" y="2233"/>
                    </a:lnTo>
                    <a:lnTo>
                      <a:pt x="1310" y="2233"/>
                    </a:lnTo>
                    <a:lnTo>
                      <a:pt x="1327" y="2184"/>
                    </a:lnTo>
                    <a:lnTo>
                      <a:pt x="1345" y="2137"/>
                    </a:lnTo>
                    <a:lnTo>
                      <a:pt x="1361" y="2092"/>
                    </a:lnTo>
                    <a:lnTo>
                      <a:pt x="1377" y="2048"/>
                    </a:lnTo>
                    <a:lnTo>
                      <a:pt x="1394" y="2006"/>
                    </a:lnTo>
                    <a:lnTo>
                      <a:pt x="1408" y="1968"/>
                    </a:lnTo>
                    <a:lnTo>
                      <a:pt x="1422" y="1933"/>
                    </a:lnTo>
                    <a:lnTo>
                      <a:pt x="1435" y="1903"/>
                    </a:lnTo>
                    <a:lnTo>
                      <a:pt x="1446" y="1876"/>
                    </a:lnTo>
                    <a:lnTo>
                      <a:pt x="1456" y="1853"/>
                    </a:lnTo>
                    <a:lnTo>
                      <a:pt x="1463" y="1835"/>
                    </a:lnTo>
                    <a:lnTo>
                      <a:pt x="1469" y="1823"/>
                    </a:lnTo>
                    <a:lnTo>
                      <a:pt x="1484" y="1799"/>
                    </a:lnTo>
                    <a:lnTo>
                      <a:pt x="1503" y="1780"/>
                    </a:lnTo>
                    <a:lnTo>
                      <a:pt x="1523" y="1761"/>
                    </a:lnTo>
                    <a:lnTo>
                      <a:pt x="1546" y="1747"/>
                    </a:lnTo>
                    <a:lnTo>
                      <a:pt x="1570" y="1734"/>
                    </a:lnTo>
                    <a:lnTo>
                      <a:pt x="1596" y="1723"/>
                    </a:lnTo>
                    <a:lnTo>
                      <a:pt x="1622" y="1713"/>
                    </a:lnTo>
                    <a:lnTo>
                      <a:pt x="1649" y="1704"/>
                    </a:lnTo>
                    <a:lnTo>
                      <a:pt x="1676" y="1697"/>
                    </a:lnTo>
                    <a:lnTo>
                      <a:pt x="1702" y="1689"/>
                    </a:lnTo>
                    <a:lnTo>
                      <a:pt x="1726" y="1681"/>
                    </a:lnTo>
                    <a:lnTo>
                      <a:pt x="1727" y="1680"/>
                    </a:lnTo>
                    <a:lnTo>
                      <a:pt x="1732" y="1679"/>
                    </a:lnTo>
                    <a:lnTo>
                      <a:pt x="1740" y="1677"/>
                    </a:lnTo>
                    <a:lnTo>
                      <a:pt x="1752" y="1675"/>
                    </a:lnTo>
                    <a:lnTo>
                      <a:pt x="1767" y="1672"/>
                    </a:lnTo>
                    <a:lnTo>
                      <a:pt x="1787" y="1668"/>
                    </a:lnTo>
                    <a:lnTo>
                      <a:pt x="1810" y="1665"/>
                    </a:lnTo>
                    <a:lnTo>
                      <a:pt x="1840" y="1662"/>
                    </a:lnTo>
                    <a:lnTo>
                      <a:pt x="1874" y="1658"/>
                    </a:lnTo>
                    <a:lnTo>
                      <a:pt x="1912" y="1655"/>
                    </a:lnTo>
                    <a:lnTo>
                      <a:pt x="1956" y="1652"/>
                    </a:lnTo>
                    <a:lnTo>
                      <a:pt x="2005" y="1649"/>
                    </a:lnTo>
                    <a:lnTo>
                      <a:pt x="2061" y="1646"/>
                    </a:lnTo>
                    <a:lnTo>
                      <a:pt x="2123" y="1644"/>
                    </a:lnTo>
                    <a:lnTo>
                      <a:pt x="2190" y="1643"/>
                    </a:lnTo>
                    <a:lnTo>
                      <a:pt x="2265" y="1643"/>
                    </a:lnTo>
                    <a:close/>
                    <a:moveTo>
                      <a:pt x="3055" y="1055"/>
                    </a:moveTo>
                    <a:lnTo>
                      <a:pt x="3037" y="1056"/>
                    </a:lnTo>
                    <a:lnTo>
                      <a:pt x="3016" y="1062"/>
                    </a:lnTo>
                    <a:lnTo>
                      <a:pt x="2992" y="1068"/>
                    </a:lnTo>
                    <a:lnTo>
                      <a:pt x="2967" y="1077"/>
                    </a:lnTo>
                    <a:lnTo>
                      <a:pt x="2941" y="1088"/>
                    </a:lnTo>
                    <a:lnTo>
                      <a:pt x="2915" y="1099"/>
                    </a:lnTo>
                    <a:lnTo>
                      <a:pt x="2889" y="1111"/>
                    </a:lnTo>
                    <a:lnTo>
                      <a:pt x="2865" y="1123"/>
                    </a:lnTo>
                    <a:lnTo>
                      <a:pt x="2842" y="1134"/>
                    </a:lnTo>
                    <a:lnTo>
                      <a:pt x="2818" y="1145"/>
                    </a:lnTo>
                    <a:lnTo>
                      <a:pt x="2794" y="1157"/>
                    </a:lnTo>
                    <a:lnTo>
                      <a:pt x="2771" y="1168"/>
                    </a:lnTo>
                    <a:lnTo>
                      <a:pt x="2749" y="1180"/>
                    </a:lnTo>
                    <a:lnTo>
                      <a:pt x="2731" y="1192"/>
                    </a:lnTo>
                    <a:lnTo>
                      <a:pt x="2715" y="1206"/>
                    </a:lnTo>
                    <a:lnTo>
                      <a:pt x="2702" y="1221"/>
                    </a:lnTo>
                    <a:lnTo>
                      <a:pt x="2694" y="1237"/>
                    </a:lnTo>
                    <a:lnTo>
                      <a:pt x="2691" y="1255"/>
                    </a:lnTo>
                    <a:lnTo>
                      <a:pt x="2693" y="1274"/>
                    </a:lnTo>
                    <a:lnTo>
                      <a:pt x="2697" y="1290"/>
                    </a:lnTo>
                    <a:lnTo>
                      <a:pt x="2705" y="1304"/>
                    </a:lnTo>
                    <a:lnTo>
                      <a:pt x="2717" y="1315"/>
                    </a:lnTo>
                    <a:lnTo>
                      <a:pt x="2732" y="1322"/>
                    </a:lnTo>
                    <a:lnTo>
                      <a:pt x="2753" y="1329"/>
                    </a:lnTo>
                    <a:lnTo>
                      <a:pt x="2779" y="1332"/>
                    </a:lnTo>
                    <a:lnTo>
                      <a:pt x="2811" y="1333"/>
                    </a:lnTo>
                    <a:lnTo>
                      <a:pt x="2934" y="1333"/>
                    </a:lnTo>
                    <a:lnTo>
                      <a:pt x="2964" y="1333"/>
                    </a:lnTo>
                    <a:lnTo>
                      <a:pt x="2993" y="1331"/>
                    </a:lnTo>
                    <a:lnTo>
                      <a:pt x="3021" y="1329"/>
                    </a:lnTo>
                    <a:lnTo>
                      <a:pt x="3049" y="1325"/>
                    </a:lnTo>
                    <a:lnTo>
                      <a:pt x="3074" y="1319"/>
                    </a:lnTo>
                    <a:lnTo>
                      <a:pt x="3097" y="1312"/>
                    </a:lnTo>
                    <a:lnTo>
                      <a:pt x="3116" y="1303"/>
                    </a:lnTo>
                    <a:lnTo>
                      <a:pt x="3131" y="1291"/>
                    </a:lnTo>
                    <a:lnTo>
                      <a:pt x="3143" y="1277"/>
                    </a:lnTo>
                    <a:lnTo>
                      <a:pt x="3151" y="1260"/>
                    </a:lnTo>
                    <a:lnTo>
                      <a:pt x="3154" y="1241"/>
                    </a:lnTo>
                    <a:lnTo>
                      <a:pt x="3154" y="1148"/>
                    </a:lnTo>
                    <a:lnTo>
                      <a:pt x="3152" y="1124"/>
                    </a:lnTo>
                    <a:lnTo>
                      <a:pt x="3149" y="1104"/>
                    </a:lnTo>
                    <a:lnTo>
                      <a:pt x="3142" y="1088"/>
                    </a:lnTo>
                    <a:lnTo>
                      <a:pt x="3134" y="1077"/>
                    </a:lnTo>
                    <a:lnTo>
                      <a:pt x="3124" y="1068"/>
                    </a:lnTo>
                    <a:lnTo>
                      <a:pt x="3112" y="1062"/>
                    </a:lnTo>
                    <a:lnTo>
                      <a:pt x="3099" y="1058"/>
                    </a:lnTo>
                    <a:lnTo>
                      <a:pt x="3086" y="1056"/>
                    </a:lnTo>
                    <a:lnTo>
                      <a:pt x="3070" y="1055"/>
                    </a:lnTo>
                    <a:lnTo>
                      <a:pt x="3055" y="1055"/>
                    </a:lnTo>
                    <a:close/>
                    <a:moveTo>
                      <a:pt x="1222" y="770"/>
                    </a:moveTo>
                    <a:lnTo>
                      <a:pt x="1144" y="770"/>
                    </a:lnTo>
                    <a:lnTo>
                      <a:pt x="1072" y="773"/>
                    </a:lnTo>
                    <a:lnTo>
                      <a:pt x="1006" y="775"/>
                    </a:lnTo>
                    <a:lnTo>
                      <a:pt x="948" y="778"/>
                    </a:lnTo>
                    <a:lnTo>
                      <a:pt x="894" y="781"/>
                    </a:lnTo>
                    <a:lnTo>
                      <a:pt x="846" y="786"/>
                    </a:lnTo>
                    <a:lnTo>
                      <a:pt x="803" y="791"/>
                    </a:lnTo>
                    <a:lnTo>
                      <a:pt x="765" y="797"/>
                    </a:lnTo>
                    <a:lnTo>
                      <a:pt x="731" y="803"/>
                    </a:lnTo>
                    <a:lnTo>
                      <a:pt x="703" y="810"/>
                    </a:lnTo>
                    <a:lnTo>
                      <a:pt x="677" y="816"/>
                    </a:lnTo>
                    <a:lnTo>
                      <a:pt x="655" y="823"/>
                    </a:lnTo>
                    <a:lnTo>
                      <a:pt x="638" y="830"/>
                    </a:lnTo>
                    <a:lnTo>
                      <a:pt x="622" y="837"/>
                    </a:lnTo>
                    <a:lnTo>
                      <a:pt x="609" y="845"/>
                    </a:lnTo>
                    <a:lnTo>
                      <a:pt x="600" y="851"/>
                    </a:lnTo>
                    <a:lnTo>
                      <a:pt x="591" y="858"/>
                    </a:lnTo>
                    <a:lnTo>
                      <a:pt x="585" y="864"/>
                    </a:lnTo>
                    <a:lnTo>
                      <a:pt x="580" y="871"/>
                    </a:lnTo>
                    <a:lnTo>
                      <a:pt x="577" y="877"/>
                    </a:lnTo>
                    <a:lnTo>
                      <a:pt x="574" y="882"/>
                    </a:lnTo>
                    <a:lnTo>
                      <a:pt x="572" y="887"/>
                    </a:lnTo>
                    <a:lnTo>
                      <a:pt x="570" y="892"/>
                    </a:lnTo>
                    <a:lnTo>
                      <a:pt x="565" y="904"/>
                    </a:lnTo>
                    <a:lnTo>
                      <a:pt x="557" y="920"/>
                    </a:lnTo>
                    <a:lnTo>
                      <a:pt x="546" y="940"/>
                    </a:lnTo>
                    <a:lnTo>
                      <a:pt x="534" y="962"/>
                    </a:lnTo>
                    <a:lnTo>
                      <a:pt x="521" y="992"/>
                    </a:lnTo>
                    <a:lnTo>
                      <a:pt x="506" y="1025"/>
                    </a:lnTo>
                    <a:lnTo>
                      <a:pt x="490" y="1064"/>
                    </a:lnTo>
                    <a:lnTo>
                      <a:pt x="472" y="1110"/>
                    </a:lnTo>
                    <a:lnTo>
                      <a:pt x="455" y="1162"/>
                    </a:lnTo>
                    <a:lnTo>
                      <a:pt x="437" y="1221"/>
                    </a:lnTo>
                    <a:lnTo>
                      <a:pt x="419" y="1288"/>
                    </a:lnTo>
                    <a:lnTo>
                      <a:pt x="422" y="1289"/>
                    </a:lnTo>
                    <a:lnTo>
                      <a:pt x="432" y="1291"/>
                    </a:lnTo>
                    <a:lnTo>
                      <a:pt x="447" y="1295"/>
                    </a:lnTo>
                    <a:lnTo>
                      <a:pt x="469" y="1301"/>
                    </a:lnTo>
                    <a:lnTo>
                      <a:pt x="497" y="1307"/>
                    </a:lnTo>
                    <a:lnTo>
                      <a:pt x="532" y="1315"/>
                    </a:lnTo>
                    <a:lnTo>
                      <a:pt x="572" y="1322"/>
                    </a:lnTo>
                    <a:lnTo>
                      <a:pt x="620" y="1330"/>
                    </a:lnTo>
                    <a:lnTo>
                      <a:pt x="673" y="1339"/>
                    </a:lnTo>
                    <a:lnTo>
                      <a:pt x="732" y="1346"/>
                    </a:lnTo>
                    <a:lnTo>
                      <a:pt x="799" y="1354"/>
                    </a:lnTo>
                    <a:lnTo>
                      <a:pt x="870" y="1361"/>
                    </a:lnTo>
                    <a:lnTo>
                      <a:pt x="949" y="1366"/>
                    </a:lnTo>
                    <a:lnTo>
                      <a:pt x="1034" y="1370"/>
                    </a:lnTo>
                    <a:lnTo>
                      <a:pt x="1125" y="1373"/>
                    </a:lnTo>
                    <a:lnTo>
                      <a:pt x="1222" y="1374"/>
                    </a:lnTo>
                    <a:lnTo>
                      <a:pt x="1320" y="1373"/>
                    </a:lnTo>
                    <a:lnTo>
                      <a:pt x="1411" y="1370"/>
                    </a:lnTo>
                    <a:lnTo>
                      <a:pt x="1495" y="1366"/>
                    </a:lnTo>
                    <a:lnTo>
                      <a:pt x="1573" y="1361"/>
                    </a:lnTo>
                    <a:lnTo>
                      <a:pt x="1646" y="1354"/>
                    </a:lnTo>
                    <a:lnTo>
                      <a:pt x="1711" y="1346"/>
                    </a:lnTo>
                    <a:lnTo>
                      <a:pt x="1771" y="1339"/>
                    </a:lnTo>
                    <a:lnTo>
                      <a:pt x="1824" y="1330"/>
                    </a:lnTo>
                    <a:lnTo>
                      <a:pt x="1871" y="1322"/>
                    </a:lnTo>
                    <a:lnTo>
                      <a:pt x="1912" y="1315"/>
                    </a:lnTo>
                    <a:lnTo>
                      <a:pt x="1945" y="1307"/>
                    </a:lnTo>
                    <a:lnTo>
                      <a:pt x="1974" y="1301"/>
                    </a:lnTo>
                    <a:lnTo>
                      <a:pt x="1995" y="1295"/>
                    </a:lnTo>
                    <a:lnTo>
                      <a:pt x="2011" y="1291"/>
                    </a:lnTo>
                    <a:lnTo>
                      <a:pt x="2020" y="1289"/>
                    </a:lnTo>
                    <a:lnTo>
                      <a:pt x="2024" y="1288"/>
                    </a:lnTo>
                    <a:lnTo>
                      <a:pt x="2005" y="1220"/>
                    </a:lnTo>
                    <a:lnTo>
                      <a:pt x="1986" y="1159"/>
                    </a:lnTo>
                    <a:lnTo>
                      <a:pt x="1966" y="1104"/>
                    </a:lnTo>
                    <a:lnTo>
                      <a:pt x="1948" y="1055"/>
                    </a:lnTo>
                    <a:lnTo>
                      <a:pt x="1929" y="1013"/>
                    </a:lnTo>
                    <a:lnTo>
                      <a:pt x="1912" y="976"/>
                    </a:lnTo>
                    <a:lnTo>
                      <a:pt x="1898" y="944"/>
                    </a:lnTo>
                    <a:lnTo>
                      <a:pt x="1884" y="917"/>
                    </a:lnTo>
                    <a:lnTo>
                      <a:pt x="1874" y="895"/>
                    </a:lnTo>
                    <a:lnTo>
                      <a:pt x="1866" y="876"/>
                    </a:lnTo>
                    <a:lnTo>
                      <a:pt x="1866" y="875"/>
                    </a:lnTo>
                    <a:lnTo>
                      <a:pt x="1865" y="873"/>
                    </a:lnTo>
                    <a:lnTo>
                      <a:pt x="1864" y="871"/>
                    </a:lnTo>
                    <a:lnTo>
                      <a:pt x="1861" y="866"/>
                    </a:lnTo>
                    <a:lnTo>
                      <a:pt x="1857" y="862"/>
                    </a:lnTo>
                    <a:lnTo>
                      <a:pt x="1852" y="858"/>
                    </a:lnTo>
                    <a:lnTo>
                      <a:pt x="1844" y="852"/>
                    </a:lnTo>
                    <a:lnTo>
                      <a:pt x="1834" y="846"/>
                    </a:lnTo>
                    <a:lnTo>
                      <a:pt x="1822" y="839"/>
                    </a:lnTo>
                    <a:lnTo>
                      <a:pt x="1807" y="833"/>
                    </a:lnTo>
                    <a:lnTo>
                      <a:pt x="1789" y="826"/>
                    </a:lnTo>
                    <a:lnTo>
                      <a:pt x="1768" y="820"/>
                    </a:lnTo>
                    <a:lnTo>
                      <a:pt x="1743" y="812"/>
                    </a:lnTo>
                    <a:lnTo>
                      <a:pt x="1714" y="805"/>
                    </a:lnTo>
                    <a:lnTo>
                      <a:pt x="1680" y="800"/>
                    </a:lnTo>
                    <a:lnTo>
                      <a:pt x="1642" y="793"/>
                    </a:lnTo>
                    <a:lnTo>
                      <a:pt x="1599" y="788"/>
                    </a:lnTo>
                    <a:lnTo>
                      <a:pt x="1550" y="782"/>
                    </a:lnTo>
                    <a:lnTo>
                      <a:pt x="1497" y="779"/>
                    </a:lnTo>
                    <a:lnTo>
                      <a:pt x="1438" y="775"/>
                    </a:lnTo>
                    <a:lnTo>
                      <a:pt x="1372" y="773"/>
                    </a:lnTo>
                    <a:lnTo>
                      <a:pt x="1300" y="770"/>
                    </a:lnTo>
                    <a:lnTo>
                      <a:pt x="1222" y="770"/>
                    </a:lnTo>
                    <a:close/>
                    <a:moveTo>
                      <a:pt x="1222" y="597"/>
                    </a:moveTo>
                    <a:lnTo>
                      <a:pt x="1297" y="598"/>
                    </a:lnTo>
                    <a:lnTo>
                      <a:pt x="1364" y="599"/>
                    </a:lnTo>
                    <a:lnTo>
                      <a:pt x="1426" y="601"/>
                    </a:lnTo>
                    <a:lnTo>
                      <a:pt x="1482" y="604"/>
                    </a:lnTo>
                    <a:lnTo>
                      <a:pt x="1531" y="607"/>
                    </a:lnTo>
                    <a:lnTo>
                      <a:pt x="1575" y="610"/>
                    </a:lnTo>
                    <a:lnTo>
                      <a:pt x="1614" y="613"/>
                    </a:lnTo>
                    <a:lnTo>
                      <a:pt x="1647" y="617"/>
                    </a:lnTo>
                    <a:lnTo>
                      <a:pt x="1676" y="620"/>
                    </a:lnTo>
                    <a:lnTo>
                      <a:pt x="1701" y="623"/>
                    </a:lnTo>
                    <a:lnTo>
                      <a:pt x="1720" y="626"/>
                    </a:lnTo>
                    <a:lnTo>
                      <a:pt x="1735" y="630"/>
                    </a:lnTo>
                    <a:lnTo>
                      <a:pt x="1747" y="632"/>
                    </a:lnTo>
                    <a:lnTo>
                      <a:pt x="1755" y="634"/>
                    </a:lnTo>
                    <a:lnTo>
                      <a:pt x="1759" y="635"/>
                    </a:lnTo>
                    <a:lnTo>
                      <a:pt x="1762" y="636"/>
                    </a:lnTo>
                    <a:lnTo>
                      <a:pt x="1783" y="642"/>
                    </a:lnTo>
                    <a:lnTo>
                      <a:pt x="1807" y="647"/>
                    </a:lnTo>
                    <a:lnTo>
                      <a:pt x="1833" y="655"/>
                    </a:lnTo>
                    <a:lnTo>
                      <a:pt x="1859" y="662"/>
                    </a:lnTo>
                    <a:lnTo>
                      <a:pt x="1887" y="671"/>
                    </a:lnTo>
                    <a:lnTo>
                      <a:pt x="1913" y="682"/>
                    </a:lnTo>
                    <a:lnTo>
                      <a:pt x="1938" y="695"/>
                    </a:lnTo>
                    <a:lnTo>
                      <a:pt x="1962" y="710"/>
                    </a:lnTo>
                    <a:lnTo>
                      <a:pt x="1982" y="728"/>
                    </a:lnTo>
                    <a:lnTo>
                      <a:pt x="2000" y="750"/>
                    </a:lnTo>
                    <a:lnTo>
                      <a:pt x="2014" y="774"/>
                    </a:lnTo>
                    <a:lnTo>
                      <a:pt x="2020" y="791"/>
                    </a:lnTo>
                    <a:lnTo>
                      <a:pt x="2030" y="813"/>
                    </a:lnTo>
                    <a:lnTo>
                      <a:pt x="2042" y="841"/>
                    </a:lnTo>
                    <a:lnTo>
                      <a:pt x="2055" y="873"/>
                    </a:lnTo>
                    <a:lnTo>
                      <a:pt x="2069" y="909"/>
                    </a:lnTo>
                    <a:lnTo>
                      <a:pt x="2085" y="949"/>
                    </a:lnTo>
                    <a:lnTo>
                      <a:pt x="2102" y="992"/>
                    </a:lnTo>
                    <a:lnTo>
                      <a:pt x="2119" y="1038"/>
                    </a:lnTo>
                    <a:lnTo>
                      <a:pt x="2137" y="1087"/>
                    </a:lnTo>
                    <a:lnTo>
                      <a:pt x="2155" y="1137"/>
                    </a:lnTo>
                    <a:lnTo>
                      <a:pt x="2174" y="1188"/>
                    </a:lnTo>
                    <a:lnTo>
                      <a:pt x="2282" y="1188"/>
                    </a:lnTo>
                    <a:lnTo>
                      <a:pt x="2308" y="1192"/>
                    </a:lnTo>
                    <a:lnTo>
                      <a:pt x="2333" y="1201"/>
                    </a:lnTo>
                    <a:lnTo>
                      <a:pt x="2357" y="1216"/>
                    </a:lnTo>
                    <a:lnTo>
                      <a:pt x="2377" y="1234"/>
                    </a:lnTo>
                    <a:lnTo>
                      <a:pt x="2395" y="1256"/>
                    </a:lnTo>
                    <a:lnTo>
                      <a:pt x="2406" y="1281"/>
                    </a:lnTo>
                    <a:lnTo>
                      <a:pt x="2438" y="1374"/>
                    </a:lnTo>
                    <a:lnTo>
                      <a:pt x="2443" y="1393"/>
                    </a:lnTo>
                    <a:lnTo>
                      <a:pt x="2443" y="1413"/>
                    </a:lnTo>
                    <a:lnTo>
                      <a:pt x="2439" y="1432"/>
                    </a:lnTo>
                    <a:lnTo>
                      <a:pt x="2433" y="1449"/>
                    </a:lnTo>
                    <a:lnTo>
                      <a:pt x="2423" y="1463"/>
                    </a:lnTo>
                    <a:lnTo>
                      <a:pt x="2410" y="1475"/>
                    </a:lnTo>
                    <a:lnTo>
                      <a:pt x="2395" y="1482"/>
                    </a:lnTo>
                    <a:lnTo>
                      <a:pt x="2377" y="1485"/>
                    </a:lnTo>
                    <a:lnTo>
                      <a:pt x="2271" y="1485"/>
                    </a:lnTo>
                    <a:lnTo>
                      <a:pt x="2272" y="1488"/>
                    </a:lnTo>
                    <a:lnTo>
                      <a:pt x="2273" y="1490"/>
                    </a:lnTo>
                    <a:lnTo>
                      <a:pt x="2274" y="1494"/>
                    </a:lnTo>
                    <a:lnTo>
                      <a:pt x="2270" y="1494"/>
                    </a:lnTo>
                    <a:lnTo>
                      <a:pt x="2265" y="1494"/>
                    </a:lnTo>
                    <a:lnTo>
                      <a:pt x="2185" y="1494"/>
                    </a:lnTo>
                    <a:lnTo>
                      <a:pt x="2113" y="1495"/>
                    </a:lnTo>
                    <a:lnTo>
                      <a:pt x="2047" y="1497"/>
                    </a:lnTo>
                    <a:lnTo>
                      <a:pt x="1988" y="1500"/>
                    </a:lnTo>
                    <a:lnTo>
                      <a:pt x="1935" y="1504"/>
                    </a:lnTo>
                    <a:lnTo>
                      <a:pt x="1887" y="1507"/>
                    </a:lnTo>
                    <a:lnTo>
                      <a:pt x="1845" y="1511"/>
                    </a:lnTo>
                    <a:lnTo>
                      <a:pt x="1808" y="1516"/>
                    </a:lnTo>
                    <a:lnTo>
                      <a:pt x="1777" y="1520"/>
                    </a:lnTo>
                    <a:lnTo>
                      <a:pt x="1751" y="1523"/>
                    </a:lnTo>
                    <a:lnTo>
                      <a:pt x="1728" y="1528"/>
                    </a:lnTo>
                    <a:lnTo>
                      <a:pt x="1710" y="1531"/>
                    </a:lnTo>
                    <a:lnTo>
                      <a:pt x="1696" y="1534"/>
                    </a:lnTo>
                    <a:lnTo>
                      <a:pt x="1685" y="1537"/>
                    </a:lnTo>
                    <a:lnTo>
                      <a:pt x="1678" y="1540"/>
                    </a:lnTo>
                    <a:lnTo>
                      <a:pt x="1634" y="1553"/>
                    </a:lnTo>
                    <a:lnTo>
                      <a:pt x="1608" y="1561"/>
                    </a:lnTo>
                    <a:lnTo>
                      <a:pt x="1581" y="1570"/>
                    </a:lnTo>
                    <a:lnTo>
                      <a:pt x="1552" y="1580"/>
                    </a:lnTo>
                    <a:lnTo>
                      <a:pt x="1522" y="1592"/>
                    </a:lnTo>
                    <a:lnTo>
                      <a:pt x="1492" y="1606"/>
                    </a:lnTo>
                    <a:lnTo>
                      <a:pt x="1462" y="1622"/>
                    </a:lnTo>
                    <a:lnTo>
                      <a:pt x="1434" y="1642"/>
                    </a:lnTo>
                    <a:lnTo>
                      <a:pt x="1406" y="1665"/>
                    </a:lnTo>
                    <a:lnTo>
                      <a:pt x="1381" y="1691"/>
                    </a:lnTo>
                    <a:lnTo>
                      <a:pt x="1357" y="1721"/>
                    </a:lnTo>
                    <a:lnTo>
                      <a:pt x="1337" y="1756"/>
                    </a:lnTo>
                    <a:lnTo>
                      <a:pt x="1330" y="1771"/>
                    </a:lnTo>
                    <a:lnTo>
                      <a:pt x="1320" y="1792"/>
                    </a:lnTo>
                    <a:lnTo>
                      <a:pt x="1309" y="1817"/>
                    </a:lnTo>
                    <a:lnTo>
                      <a:pt x="1297" y="1846"/>
                    </a:lnTo>
                    <a:lnTo>
                      <a:pt x="1284" y="1879"/>
                    </a:lnTo>
                    <a:lnTo>
                      <a:pt x="1270" y="1915"/>
                    </a:lnTo>
                    <a:lnTo>
                      <a:pt x="1255" y="1954"/>
                    </a:lnTo>
                    <a:lnTo>
                      <a:pt x="1238" y="1996"/>
                    </a:lnTo>
                    <a:lnTo>
                      <a:pt x="1222" y="2039"/>
                    </a:lnTo>
                    <a:lnTo>
                      <a:pt x="1206" y="2084"/>
                    </a:lnTo>
                    <a:lnTo>
                      <a:pt x="1203" y="2084"/>
                    </a:lnTo>
                    <a:lnTo>
                      <a:pt x="1163" y="2087"/>
                    </a:lnTo>
                    <a:lnTo>
                      <a:pt x="1123" y="2098"/>
                    </a:lnTo>
                    <a:lnTo>
                      <a:pt x="1085" y="2113"/>
                    </a:lnTo>
                    <a:lnTo>
                      <a:pt x="1049" y="2135"/>
                    </a:lnTo>
                    <a:lnTo>
                      <a:pt x="1016" y="2161"/>
                    </a:lnTo>
                    <a:lnTo>
                      <a:pt x="988" y="2192"/>
                    </a:lnTo>
                    <a:lnTo>
                      <a:pt x="964" y="2227"/>
                    </a:lnTo>
                    <a:lnTo>
                      <a:pt x="946" y="2265"/>
                    </a:lnTo>
                    <a:lnTo>
                      <a:pt x="554" y="2265"/>
                    </a:lnTo>
                    <a:lnTo>
                      <a:pt x="554" y="2395"/>
                    </a:lnTo>
                    <a:lnTo>
                      <a:pt x="551" y="2420"/>
                    </a:lnTo>
                    <a:lnTo>
                      <a:pt x="541" y="2442"/>
                    </a:lnTo>
                    <a:lnTo>
                      <a:pt x="527" y="2460"/>
                    </a:lnTo>
                    <a:lnTo>
                      <a:pt x="508" y="2474"/>
                    </a:lnTo>
                    <a:lnTo>
                      <a:pt x="486" y="2484"/>
                    </a:lnTo>
                    <a:lnTo>
                      <a:pt x="461" y="2488"/>
                    </a:lnTo>
                    <a:lnTo>
                      <a:pt x="203" y="2488"/>
                    </a:lnTo>
                    <a:lnTo>
                      <a:pt x="180" y="2484"/>
                    </a:lnTo>
                    <a:lnTo>
                      <a:pt x="158" y="2476"/>
                    </a:lnTo>
                    <a:lnTo>
                      <a:pt x="138" y="2460"/>
                    </a:lnTo>
                    <a:lnTo>
                      <a:pt x="124" y="2442"/>
                    </a:lnTo>
                    <a:lnTo>
                      <a:pt x="115" y="2420"/>
                    </a:lnTo>
                    <a:lnTo>
                      <a:pt x="112" y="2395"/>
                    </a:lnTo>
                    <a:lnTo>
                      <a:pt x="112" y="1700"/>
                    </a:lnTo>
                    <a:lnTo>
                      <a:pt x="112" y="1688"/>
                    </a:lnTo>
                    <a:lnTo>
                      <a:pt x="113" y="1672"/>
                    </a:lnTo>
                    <a:lnTo>
                      <a:pt x="115" y="1652"/>
                    </a:lnTo>
                    <a:lnTo>
                      <a:pt x="118" y="1633"/>
                    </a:lnTo>
                    <a:lnTo>
                      <a:pt x="122" y="1617"/>
                    </a:lnTo>
                    <a:lnTo>
                      <a:pt x="125" y="1607"/>
                    </a:lnTo>
                    <a:lnTo>
                      <a:pt x="126" y="1605"/>
                    </a:lnTo>
                    <a:lnTo>
                      <a:pt x="129" y="1597"/>
                    </a:lnTo>
                    <a:lnTo>
                      <a:pt x="135" y="1585"/>
                    </a:lnTo>
                    <a:lnTo>
                      <a:pt x="143" y="1568"/>
                    </a:lnTo>
                    <a:lnTo>
                      <a:pt x="151" y="1546"/>
                    </a:lnTo>
                    <a:lnTo>
                      <a:pt x="161" y="1518"/>
                    </a:lnTo>
                    <a:lnTo>
                      <a:pt x="173" y="1485"/>
                    </a:lnTo>
                    <a:lnTo>
                      <a:pt x="66" y="1485"/>
                    </a:lnTo>
                    <a:lnTo>
                      <a:pt x="48" y="1483"/>
                    </a:lnTo>
                    <a:lnTo>
                      <a:pt x="33" y="1475"/>
                    </a:lnTo>
                    <a:lnTo>
                      <a:pt x="20" y="1463"/>
                    </a:lnTo>
                    <a:lnTo>
                      <a:pt x="10" y="1449"/>
                    </a:lnTo>
                    <a:lnTo>
                      <a:pt x="3" y="1432"/>
                    </a:lnTo>
                    <a:lnTo>
                      <a:pt x="0" y="1413"/>
                    </a:lnTo>
                    <a:lnTo>
                      <a:pt x="0" y="1393"/>
                    </a:lnTo>
                    <a:lnTo>
                      <a:pt x="5" y="1374"/>
                    </a:lnTo>
                    <a:lnTo>
                      <a:pt x="37" y="1281"/>
                    </a:lnTo>
                    <a:lnTo>
                      <a:pt x="49" y="1256"/>
                    </a:lnTo>
                    <a:lnTo>
                      <a:pt x="65" y="1234"/>
                    </a:lnTo>
                    <a:lnTo>
                      <a:pt x="86" y="1216"/>
                    </a:lnTo>
                    <a:lnTo>
                      <a:pt x="110" y="1201"/>
                    </a:lnTo>
                    <a:lnTo>
                      <a:pt x="135" y="1192"/>
                    </a:lnTo>
                    <a:lnTo>
                      <a:pt x="161" y="1188"/>
                    </a:lnTo>
                    <a:lnTo>
                      <a:pt x="268" y="1188"/>
                    </a:lnTo>
                    <a:lnTo>
                      <a:pt x="285" y="1139"/>
                    </a:lnTo>
                    <a:lnTo>
                      <a:pt x="302" y="1092"/>
                    </a:lnTo>
                    <a:lnTo>
                      <a:pt x="319" y="1046"/>
                    </a:lnTo>
                    <a:lnTo>
                      <a:pt x="335" y="1003"/>
                    </a:lnTo>
                    <a:lnTo>
                      <a:pt x="351" y="961"/>
                    </a:lnTo>
                    <a:lnTo>
                      <a:pt x="366" y="923"/>
                    </a:lnTo>
                    <a:lnTo>
                      <a:pt x="380" y="888"/>
                    </a:lnTo>
                    <a:lnTo>
                      <a:pt x="392" y="857"/>
                    </a:lnTo>
                    <a:lnTo>
                      <a:pt x="404" y="830"/>
                    </a:lnTo>
                    <a:lnTo>
                      <a:pt x="413" y="808"/>
                    </a:lnTo>
                    <a:lnTo>
                      <a:pt x="421" y="790"/>
                    </a:lnTo>
                    <a:lnTo>
                      <a:pt x="427" y="778"/>
                    </a:lnTo>
                    <a:lnTo>
                      <a:pt x="442" y="754"/>
                    </a:lnTo>
                    <a:lnTo>
                      <a:pt x="459" y="733"/>
                    </a:lnTo>
                    <a:lnTo>
                      <a:pt x="480" y="716"/>
                    </a:lnTo>
                    <a:lnTo>
                      <a:pt x="503" y="702"/>
                    </a:lnTo>
                    <a:lnTo>
                      <a:pt x="528" y="689"/>
                    </a:lnTo>
                    <a:lnTo>
                      <a:pt x="553" y="678"/>
                    </a:lnTo>
                    <a:lnTo>
                      <a:pt x="580" y="668"/>
                    </a:lnTo>
                    <a:lnTo>
                      <a:pt x="606" y="659"/>
                    </a:lnTo>
                    <a:lnTo>
                      <a:pt x="633" y="652"/>
                    </a:lnTo>
                    <a:lnTo>
                      <a:pt x="658" y="644"/>
                    </a:lnTo>
                    <a:lnTo>
                      <a:pt x="683" y="636"/>
                    </a:lnTo>
                    <a:lnTo>
                      <a:pt x="684" y="635"/>
                    </a:lnTo>
                    <a:lnTo>
                      <a:pt x="690" y="634"/>
                    </a:lnTo>
                    <a:lnTo>
                      <a:pt x="697" y="632"/>
                    </a:lnTo>
                    <a:lnTo>
                      <a:pt x="709" y="630"/>
                    </a:lnTo>
                    <a:lnTo>
                      <a:pt x="725" y="626"/>
                    </a:lnTo>
                    <a:lnTo>
                      <a:pt x="744" y="623"/>
                    </a:lnTo>
                    <a:lnTo>
                      <a:pt x="768" y="620"/>
                    </a:lnTo>
                    <a:lnTo>
                      <a:pt x="798" y="617"/>
                    </a:lnTo>
                    <a:lnTo>
                      <a:pt x="830" y="613"/>
                    </a:lnTo>
                    <a:lnTo>
                      <a:pt x="869" y="610"/>
                    </a:lnTo>
                    <a:lnTo>
                      <a:pt x="913" y="607"/>
                    </a:lnTo>
                    <a:lnTo>
                      <a:pt x="963" y="604"/>
                    </a:lnTo>
                    <a:lnTo>
                      <a:pt x="1018" y="601"/>
                    </a:lnTo>
                    <a:lnTo>
                      <a:pt x="1080" y="599"/>
                    </a:lnTo>
                    <a:lnTo>
                      <a:pt x="1148" y="598"/>
                    </a:lnTo>
                    <a:lnTo>
                      <a:pt x="1222" y="597"/>
                    </a:lnTo>
                    <a:close/>
                    <a:moveTo>
                      <a:pt x="2264" y="0"/>
                    </a:moveTo>
                    <a:lnTo>
                      <a:pt x="2265" y="0"/>
                    </a:lnTo>
                    <a:lnTo>
                      <a:pt x="2339" y="0"/>
                    </a:lnTo>
                    <a:lnTo>
                      <a:pt x="2407" y="1"/>
                    </a:lnTo>
                    <a:lnTo>
                      <a:pt x="2469" y="4"/>
                    </a:lnTo>
                    <a:lnTo>
                      <a:pt x="2524" y="6"/>
                    </a:lnTo>
                    <a:lnTo>
                      <a:pt x="2573" y="9"/>
                    </a:lnTo>
                    <a:lnTo>
                      <a:pt x="2618" y="12"/>
                    </a:lnTo>
                    <a:lnTo>
                      <a:pt x="2656" y="16"/>
                    </a:lnTo>
                    <a:lnTo>
                      <a:pt x="2690" y="19"/>
                    </a:lnTo>
                    <a:lnTo>
                      <a:pt x="2719" y="23"/>
                    </a:lnTo>
                    <a:lnTo>
                      <a:pt x="2743" y="26"/>
                    </a:lnTo>
                    <a:lnTo>
                      <a:pt x="2763" y="30"/>
                    </a:lnTo>
                    <a:lnTo>
                      <a:pt x="2778" y="32"/>
                    </a:lnTo>
                    <a:lnTo>
                      <a:pt x="2790" y="35"/>
                    </a:lnTo>
                    <a:lnTo>
                      <a:pt x="2797" y="36"/>
                    </a:lnTo>
                    <a:lnTo>
                      <a:pt x="2803" y="37"/>
                    </a:lnTo>
                    <a:lnTo>
                      <a:pt x="2804" y="38"/>
                    </a:lnTo>
                    <a:lnTo>
                      <a:pt x="2826" y="44"/>
                    </a:lnTo>
                    <a:lnTo>
                      <a:pt x="2850" y="50"/>
                    </a:lnTo>
                    <a:lnTo>
                      <a:pt x="2876" y="57"/>
                    </a:lnTo>
                    <a:lnTo>
                      <a:pt x="2902" y="65"/>
                    </a:lnTo>
                    <a:lnTo>
                      <a:pt x="2929" y="74"/>
                    </a:lnTo>
                    <a:lnTo>
                      <a:pt x="2955" y="84"/>
                    </a:lnTo>
                    <a:lnTo>
                      <a:pt x="2980" y="97"/>
                    </a:lnTo>
                    <a:lnTo>
                      <a:pt x="3004" y="113"/>
                    </a:lnTo>
                    <a:lnTo>
                      <a:pt x="3025" y="131"/>
                    </a:lnTo>
                    <a:lnTo>
                      <a:pt x="3042" y="152"/>
                    </a:lnTo>
                    <a:lnTo>
                      <a:pt x="3056" y="176"/>
                    </a:lnTo>
                    <a:lnTo>
                      <a:pt x="3063" y="193"/>
                    </a:lnTo>
                    <a:lnTo>
                      <a:pt x="3073" y="216"/>
                    </a:lnTo>
                    <a:lnTo>
                      <a:pt x="3085" y="244"/>
                    </a:lnTo>
                    <a:lnTo>
                      <a:pt x="3098" y="275"/>
                    </a:lnTo>
                    <a:lnTo>
                      <a:pt x="3112" y="312"/>
                    </a:lnTo>
                    <a:lnTo>
                      <a:pt x="3127" y="352"/>
                    </a:lnTo>
                    <a:lnTo>
                      <a:pt x="3144" y="395"/>
                    </a:lnTo>
                    <a:lnTo>
                      <a:pt x="3162" y="441"/>
                    </a:lnTo>
                    <a:lnTo>
                      <a:pt x="3179" y="489"/>
                    </a:lnTo>
                    <a:lnTo>
                      <a:pt x="3198" y="539"/>
                    </a:lnTo>
                    <a:lnTo>
                      <a:pt x="3216" y="590"/>
                    </a:lnTo>
                    <a:lnTo>
                      <a:pt x="3324" y="590"/>
                    </a:lnTo>
                    <a:lnTo>
                      <a:pt x="3350" y="594"/>
                    </a:lnTo>
                    <a:lnTo>
                      <a:pt x="3375" y="604"/>
                    </a:lnTo>
                    <a:lnTo>
                      <a:pt x="3399" y="618"/>
                    </a:lnTo>
                    <a:lnTo>
                      <a:pt x="3420" y="637"/>
                    </a:lnTo>
                    <a:lnTo>
                      <a:pt x="3437" y="659"/>
                    </a:lnTo>
                    <a:lnTo>
                      <a:pt x="3448" y="683"/>
                    </a:lnTo>
                    <a:lnTo>
                      <a:pt x="3481" y="776"/>
                    </a:lnTo>
                    <a:lnTo>
                      <a:pt x="3485" y="796"/>
                    </a:lnTo>
                    <a:lnTo>
                      <a:pt x="3485" y="815"/>
                    </a:lnTo>
                    <a:lnTo>
                      <a:pt x="3483" y="834"/>
                    </a:lnTo>
                    <a:lnTo>
                      <a:pt x="3475" y="851"/>
                    </a:lnTo>
                    <a:lnTo>
                      <a:pt x="3465" y="866"/>
                    </a:lnTo>
                    <a:lnTo>
                      <a:pt x="3453" y="877"/>
                    </a:lnTo>
                    <a:lnTo>
                      <a:pt x="3437" y="885"/>
                    </a:lnTo>
                    <a:lnTo>
                      <a:pt x="3420" y="887"/>
                    </a:lnTo>
                    <a:lnTo>
                      <a:pt x="3314" y="887"/>
                    </a:lnTo>
                    <a:lnTo>
                      <a:pt x="3326" y="921"/>
                    </a:lnTo>
                    <a:lnTo>
                      <a:pt x="3336" y="948"/>
                    </a:lnTo>
                    <a:lnTo>
                      <a:pt x="3345" y="970"/>
                    </a:lnTo>
                    <a:lnTo>
                      <a:pt x="3352" y="988"/>
                    </a:lnTo>
                    <a:lnTo>
                      <a:pt x="3358" y="1000"/>
                    </a:lnTo>
                    <a:lnTo>
                      <a:pt x="3361" y="1007"/>
                    </a:lnTo>
                    <a:lnTo>
                      <a:pt x="3362" y="1009"/>
                    </a:lnTo>
                    <a:lnTo>
                      <a:pt x="3366" y="1020"/>
                    </a:lnTo>
                    <a:lnTo>
                      <a:pt x="3370" y="1036"/>
                    </a:lnTo>
                    <a:lnTo>
                      <a:pt x="3372" y="1055"/>
                    </a:lnTo>
                    <a:lnTo>
                      <a:pt x="3374" y="1074"/>
                    </a:lnTo>
                    <a:lnTo>
                      <a:pt x="3375" y="1091"/>
                    </a:lnTo>
                    <a:lnTo>
                      <a:pt x="3376" y="1103"/>
                    </a:lnTo>
                    <a:lnTo>
                      <a:pt x="3376" y="1798"/>
                    </a:lnTo>
                    <a:lnTo>
                      <a:pt x="3373" y="1822"/>
                    </a:lnTo>
                    <a:lnTo>
                      <a:pt x="3363" y="1845"/>
                    </a:lnTo>
                    <a:lnTo>
                      <a:pt x="3349" y="1864"/>
                    </a:lnTo>
                    <a:lnTo>
                      <a:pt x="3330" y="1878"/>
                    </a:lnTo>
                    <a:lnTo>
                      <a:pt x="3308" y="1888"/>
                    </a:lnTo>
                    <a:lnTo>
                      <a:pt x="3284" y="1891"/>
                    </a:lnTo>
                    <a:lnTo>
                      <a:pt x="3247" y="1891"/>
                    </a:lnTo>
                    <a:lnTo>
                      <a:pt x="3233" y="1855"/>
                    </a:lnTo>
                    <a:lnTo>
                      <a:pt x="3219" y="1824"/>
                    </a:lnTo>
                    <a:lnTo>
                      <a:pt x="3209" y="1797"/>
                    </a:lnTo>
                    <a:lnTo>
                      <a:pt x="3200" y="1775"/>
                    </a:lnTo>
                    <a:lnTo>
                      <a:pt x="3192" y="1759"/>
                    </a:lnTo>
                    <a:lnTo>
                      <a:pt x="3175" y="1724"/>
                    </a:lnTo>
                    <a:lnTo>
                      <a:pt x="3153" y="1693"/>
                    </a:lnTo>
                    <a:lnTo>
                      <a:pt x="3128" y="1666"/>
                    </a:lnTo>
                    <a:lnTo>
                      <a:pt x="3102" y="1642"/>
                    </a:lnTo>
                    <a:lnTo>
                      <a:pt x="3074" y="1622"/>
                    </a:lnTo>
                    <a:lnTo>
                      <a:pt x="3044" y="1605"/>
                    </a:lnTo>
                    <a:lnTo>
                      <a:pt x="3015" y="1591"/>
                    </a:lnTo>
                    <a:lnTo>
                      <a:pt x="2984" y="1579"/>
                    </a:lnTo>
                    <a:lnTo>
                      <a:pt x="2955" y="1568"/>
                    </a:lnTo>
                    <a:lnTo>
                      <a:pt x="2927" y="1559"/>
                    </a:lnTo>
                    <a:lnTo>
                      <a:pt x="2900" y="1552"/>
                    </a:lnTo>
                    <a:lnTo>
                      <a:pt x="2876" y="1546"/>
                    </a:lnTo>
                    <a:lnTo>
                      <a:pt x="2847" y="1538"/>
                    </a:lnTo>
                    <a:lnTo>
                      <a:pt x="2840" y="1536"/>
                    </a:lnTo>
                    <a:lnTo>
                      <a:pt x="2827" y="1533"/>
                    </a:lnTo>
                    <a:lnTo>
                      <a:pt x="2809" y="1530"/>
                    </a:lnTo>
                    <a:lnTo>
                      <a:pt x="2785" y="1525"/>
                    </a:lnTo>
                    <a:lnTo>
                      <a:pt x="2756" y="1520"/>
                    </a:lnTo>
                    <a:lnTo>
                      <a:pt x="2721" y="1516"/>
                    </a:lnTo>
                    <a:lnTo>
                      <a:pt x="2679" y="1511"/>
                    </a:lnTo>
                    <a:lnTo>
                      <a:pt x="2629" y="1507"/>
                    </a:lnTo>
                    <a:lnTo>
                      <a:pt x="2572" y="1502"/>
                    </a:lnTo>
                    <a:lnTo>
                      <a:pt x="2584" y="1469"/>
                    </a:lnTo>
                    <a:lnTo>
                      <a:pt x="2591" y="1434"/>
                    </a:lnTo>
                    <a:lnTo>
                      <a:pt x="2592" y="1398"/>
                    </a:lnTo>
                    <a:lnTo>
                      <a:pt x="2588" y="1361"/>
                    </a:lnTo>
                    <a:lnTo>
                      <a:pt x="2579" y="1326"/>
                    </a:lnTo>
                    <a:lnTo>
                      <a:pt x="2547" y="1233"/>
                    </a:lnTo>
                    <a:lnTo>
                      <a:pt x="2532" y="1196"/>
                    </a:lnTo>
                    <a:lnTo>
                      <a:pt x="2511" y="1163"/>
                    </a:lnTo>
                    <a:lnTo>
                      <a:pt x="2487" y="1133"/>
                    </a:lnTo>
                    <a:lnTo>
                      <a:pt x="2459" y="1105"/>
                    </a:lnTo>
                    <a:lnTo>
                      <a:pt x="2427" y="1082"/>
                    </a:lnTo>
                    <a:lnTo>
                      <a:pt x="2394" y="1064"/>
                    </a:lnTo>
                    <a:lnTo>
                      <a:pt x="2358" y="1051"/>
                    </a:lnTo>
                    <a:lnTo>
                      <a:pt x="2321" y="1042"/>
                    </a:lnTo>
                    <a:lnTo>
                      <a:pt x="2282" y="1039"/>
                    </a:lnTo>
                    <a:lnTo>
                      <a:pt x="2278" y="1039"/>
                    </a:lnTo>
                    <a:lnTo>
                      <a:pt x="2259" y="985"/>
                    </a:lnTo>
                    <a:lnTo>
                      <a:pt x="2239" y="935"/>
                    </a:lnTo>
                    <a:lnTo>
                      <a:pt x="2222" y="888"/>
                    </a:lnTo>
                    <a:lnTo>
                      <a:pt x="2204" y="846"/>
                    </a:lnTo>
                    <a:lnTo>
                      <a:pt x="2189" y="808"/>
                    </a:lnTo>
                    <a:lnTo>
                      <a:pt x="2176" y="775"/>
                    </a:lnTo>
                    <a:lnTo>
                      <a:pt x="2220" y="776"/>
                    </a:lnTo>
                    <a:lnTo>
                      <a:pt x="2265" y="777"/>
                    </a:lnTo>
                    <a:lnTo>
                      <a:pt x="2362" y="776"/>
                    </a:lnTo>
                    <a:lnTo>
                      <a:pt x="2454" y="773"/>
                    </a:lnTo>
                    <a:lnTo>
                      <a:pt x="2538" y="768"/>
                    </a:lnTo>
                    <a:lnTo>
                      <a:pt x="2617" y="763"/>
                    </a:lnTo>
                    <a:lnTo>
                      <a:pt x="2689" y="756"/>
                    </a:lnTo>
                    <a:lnTo>
                      <a:pt x="2754" y="749"/>
                    </a:lnTo>
                    <a:lnTo>
                      <a:pt x="2814" y="741"/>
                    </a:lnTo>
                    <a:lnTo>
                      <a:pt x="2867" y="733"/>
                    </a:lnTo>
                    <a:lnTo>
                      <a:pt x="2914" y="726"/>
                    </a:lnTo>
                    <a:lnTo>
                      <a:pt x="2954" y="717"/>
                    </a:lnTo>
                    <a:lnTo>
                      <a:pt x="2989" y="710"/>
                    </a:lnTo>
                    <a:lnTo>
                      <a:pt x="3016" y="704"/>
                    </a:lnTo>
                    <a:lnTo>
                      <a:pt x="3038" y="698"/>
                    </a:lnTo>
                    <a:lnTo>
                      <a:pt x="3054" y="694"/>
                    </a:lnTo>
                    <a:lnTo>
                      <a:pt x="3063" y="691"/>
                    </a:lnTo>
                    <a:lnTo>
                      <a:pt x="3066" y="690"/>
                    </a:lnTo>
                    <a:lnTo>
                      <a:pt x="3048" y="622"/>
                    </a:lnTo>
                    <a:lnTo>
                      <a:pt x="3028" y="561"/>
                    </a:lnTo>
                    <a:lnTo>
                      <a:pt x="3008" y="506"/>
                    </a:lnTo>
                    <a:lnTo>
                      <a:pt x="2990" y="458"/>
                    </a:lnTo>
                    <a:lnTo>
                      <a:pt x="2971" y="416"/>
                    </a:lnTo>
                    <a:lnTo>
                      <a:pt x="2955" y="379"/>
                    </a:lnTo>
                    <a:lnTo>
                      <a:pt x="2940" y="347"/>
                    </a:lnTo>
                    <a:lnTo>
                      <a:pt x="2927" y="320"/>
                    </a:lnTo>
                    <a:lnTo>
                      <a:pt x="2916" y="297"/>
                    </a:lnTo>
                    <a:lnTo>
                      <a:pt x="2908" y="278"/>
                    </a:lnTo>
                    <a:lnTo>
                      <a:pt x="2908" y="277"/>
                    </a:lnTo>
                    <a:lnTo>
                      <a:pt x="2907" y="276"/>
                    </a:lnTo>
                    <a:lnTo>
                      <a:pt x="2906" y="273"/>
                    </a:lnTo>
                    <a:lnTo>
                      <a:pt x="2904" y="270"/>
                    </a:lnTo>
                    <a:lnTo>
                      <a:pt x="2900" y="265"/>
                    </a:lnTo>
                    <a:lnTo>
                      <a:pt x="2894" y="260"/>
                    </a:lnTo>
                    <a:lnTo>
                      <a:pt x="2887" y="254"/>
                    </a:lnTo>
                    <a:lnTo>
                      <a:pt x="2877" y="249"/>
                    </a:lnTo>
                    <a:lnTo>
                      <a:pt x="2865" y="242"/>
                    </a:lnTo>
                    <a:lnTo>
                      <a:pt x="2850" y="236"/>
                    </a:lnTo>
                    <a:lnTo>
                      <a:pt x="2832" y="228"/>
                    </a:lnTo>
                    <a:lnTo>
                      <a:pt x="2810" y="222"/>
                    </a:lnTo>
                    <a:lnTo>
                      <a:pt x="2785" y="215"/>
                    </a:lnTo>
                    <a:lnTo>
                      <a:pt x="2756" y="209"/>
                    </a:lnTo>
                    <a:lnTo>
                      <a:pt x="2722" y="202"/>
                    </a:lnTo>
                    <a:lnTo>
                      <a:pt x="2684" y="197"/>
                    </a:lnTo>
                    <a:lnTo>
                      <a:pt x="2642" y="190"/>
                    </a:lnTo>
                    <a:lnTo>
                      <a:pt x="2594" y="186"/>
                    </a:lnTo>
                    <a:lnTo>
                      <a:pt x="2539" y="181"/>
                    </a:lnTo>
                    <a:lnTo>
                      <a:pt x="2481" y="178"/>
                    </a:lnTo>
                    <a:lnTo>
                      <a:pt x="2415" y="175"/>
                    </a:lnTo>
                    <a:lnTo>
                      <a:pt x="2344" y="174"/>
                    </a:lnTo>
                    <a:lnTo>
                      <a:pt x="2265" y="173"/>
                    </a:lnTo>
                    <a:lnTo>
                      <a:pt x="2187" y="174"/>
                    </a:lnTo>
                    <a:lnTo>
                      <a:pt x="2115" y="175"/>
                    </a:lnTo>
                    <a:lnTo>
                      <a:pt x="2050" y="177"/>
                    </a:lnTo>
                    <a:lnTo>
                      <a:pt x="1990" y="180"/>
                    </a:lnTo>
                    <a:lnTo>
                      <a:pt x="1937" y="185"/>
                    </a:lnTo>
                    <a:lnTo>
                      <a:pt x="1889" y="189"/>
                    </a:lnTo>
                    <a:lnTo>
                      <a:pt x="1846" y="194"/>
                    </a:lnTo>
                    <a:lnTo>
                      <a:pt x="1808" y="200"/>
                    </a:lnTo>
                    <a:lnTo>
                      <a:pt x="1775" y="205"/>
                    </a:lnTo>
                    <a:lnTo>
                      <a:pt x="1745" y="212"/>
                    </a:lnTo>
                    <a:lnTo>
                      <a:pt x="1720" y="218"/>
                    </a:lnTo>
                    <a:lnTo>
                      <a:pt x="1698" y="226"/>
                    </a:lnTo>
                    <a:lnTo>
                      <a:pt x="1680" y="233"/>
                    </a:lnTo>
                    <a:lnTo>
                      <a:pt x="1665" y="240"/>
                    </a:lnTo>
                    <a:lnTo>
                      <a:pt x="1652" y="247"/>
                    </a:lnTo>
                    <a:lnTo>
                      <a:pt x="1642" y="254"/>
                    </a:lnTo>
                    <a:lnTo>
                      <a:pt x="1634" y="261"/>
                    </a:lnTo>
                    <a:lnTo>
                      <a:pt x="1628" y="268"/>
                    </a:lnTo>
                    <a:lnTo>
                      <a:pt x="1622" y="274"/>
                    </a:lnTo>
                    <a:lnTo>
                      <a:pt x="1619" y="280"/>
                    </a:lnTo>
                    <a:lnTo>
                      <a:pt x="1617" y="285"/>
                    </a:lnTo>
                    <a:lnTo>
                      <a:pt x="1615" y="289"/>
                    </a:lnTo>
                    <a:lnTo>
                      <a:pt x="1614" y="294"/>
                    </a:lnTo>
                    <a:lnTo>
                      <a:pt x="1607" y="308"/>
                    </a:lnTo>
                    <a:lnTo>
                      <a:pt x="1597" y="326"/>
                    </a:lnTo>
                    <a:lnTo>
                      <a:pt x="1585" y="350"/>
                    </a:lnTo>
                    <a:lnTo>
                      <a:pt x="1570" y="380"/>
                    </a:lnTo>
                    <a:lnTo>
                      <a:pt x="1554" y="415"/>
                    </a:lnTo>
                    <a:lnTo>
                      <a:pt x="1536" y="457"/>
                    </a:lnTo>
                    <a:lnTo>
                      <a:pt x="1497" y="455"/>
                    </a:lnTo>
                    <a:lnTo>
                      <a:pt x="1456" y="453"/>
                    </a:lnTo>
                    <a:lnTo>
                      <a:pt x="1410" y="451"/>
                    </a:lnTo>
                    <a:lnTo>
                      <a:pt x="1361" y="450"/>
                    </a:lnTo>
                    <a:lnTo>
                      <a:pt x="1377" y="406"/>
                    </a:lnTo>
                    <a:lnTo>
                      <a:pt x="1393" y="365"/>
                    </a:lnTo>
                    <a:lnTo>
                      <a:pt x="1408" y="326"/>
                    </a:lnTo>
                    <a:lnTo>
                      <a:pt x="1422" y="292"/>
                    </a:lnTo>
                    <a:lnTo>
                      <a:pt x="1435" y="260"/>
                    </a:lnTo>
                    <a:lnTo>
                      <a:pt x="1446" y="233"/>
                    </a:lnTo>
                    <a:lnTo>
                      <a:pt x="1456" y="211"/>
                    </a:lnTo>
                    <a:lnTo>
                      <a:pt x="1463" y="193"/>
                    </a:lnTo>
                    <a:lnTo>
                      <a:pt x="1469" y="180"/>
                    </a:lnTo>
                    <a:lnTo>
                      <a:pt x="1484" y="157"/>
                    </a:lnTo>
                    <a:lnTo>
                      <a:pt x="1501" y="137"/>
                    </a:lnTo>
                    <a:lnTo>
                      <a:pt x="1522" y="119"/>
                    </a:lnTo>
                    <a:lnTo>
                      <a:pt x="1545" y="104"/>
                    </a:lnTo>
                    <a:lnTo>
                      <a:pt x="1570" y="91"/>
                    </a:lnTo>
                    <a:lnTo>
                      <a:pt x="1596" y="80"/>
                    </a:lnTo>
                    <a:lnTo>
                      <a:pt x="1622" y="70"/>
                    </a:lnTo>
                    <a:lnTo>
                      <a:pt x="1648" y="62"/>
                    </a:lnTo>
                    <a:lnTo>
                      <a:pt x="1676" y="54"/>
                    </a:lnTo>
                    <a:lnTo>
                      <a:pt x="1701" y="46"/>
                    </a:lnTo>
                    <a:lnTo>
                      <a:pt x="1726" y="38"/>
                    </a:lnTo>
                    <a:lnTo>
                      <a:pt x="1727" y="37"/>
                    </a:lnTo>
                    <a:lnTo>
                      <a:pt x="1732" y="36"/>
                    </a:lnTo>
                    <a:lnTo>
                      <a:pt x="1740" y="35"/>
                    </a:lnTo>
                    <a:lnTo>
                      <a:pt x="1752" y="32"/>
                    </a:lnTo>
                    <a:lnTo>
                      <a:pt x="1767" y="30"/>
                    </a:lnTo>
                    <a:lnTo>
                      <a:pt x="1787" y="26"/>
                    </a:lnTo>
                    <a:lnTo>
                      <a:pt x="1810" y="23"/>
                    </a:lnTo>
                    <a:lnTo>
                      <a:pt x="1840" y="19"/>
                    </a:lnTo>
                    <a:lnTo>
                      <a:pt x="1874" y="16"/>
                    </a:lnTo>
                    <a:lnTo>
                      <a:pt x="1912" y="12"/>
                    </a:lnTo>
                    <a:lnTo>
                      <a:pt x="1956" y="9"/>
                    </a:lnTo>
                    <a:lnTo>
                      <a:pt x="2005" y="6"/>
                    </a:lnTo>
                    <a:lnTo>
                      <a:pt x="2061" y="4"/>
                    </a:lnTo>
                    <a:lnTo>
                      <a:pt x="2123" y="1"/>
                    </a:lnTo>
                    <a:lnTo>
                      <a:pt x="2190" y="0"/>
                    </a:lnTo>
                    <a:lnTo>
                      <a:pt x="2264"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66" name="TextBox 165"/>
              <p:cNvSpPr txBox="1"/>
              <p:nvPr/>
            </p:nvSpPr>
            <p:spPr>
              <a:xfrm>
                <a:off x="241915" y="4117783"/>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健康護理</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Healthcare</a:t>
                </a:r>
                <a:endParaRPr lang="en-US" sz="1000" dirty="0">
                  <a:solidFill>
                    <a:srgbClr val="122153"/>
                  </a:solidFill>
                  <a:ea typeface="儷黑 Pro"/>
                  <a:cs typeface="儷黑 Pro"/>
                </a:endParaRPr>
              </a:p>
            </p:txBody>
          </p:sp>
          <p:sp>
            <p:nvSpPr>
              <p:cNvPr id="167" name="Freeform 30"/>
              <p:cNvSpPr>
                <a:spLocks noChangeAspect="1"/>
              </p:cNvSpPr>
              <p:nvPr/>
            </p:nvSpPr>
            <p:spPr bwMode="auto">
              <a:xfrm>
                <a:off x="701866" y="3721982"/>
                <a:ext cx="399548" cy="457211"/>
              </a:xfrm>
              <a:custGeom>
                <a:avLst/>
                <a:gdLst>
                  <a:gd name="T0" fmla="*/ 2201 w 6093"/>
                  <a:gd name="T1" fmla="*/ 76 h 5402"/>
                  <a:gd name="T2" fmla="*/ 2773 w 6093"/>
                  <a:gd name="T3" fmla="*/ 367 h 5402"/>
                  <a:gd name="T4" fmla="*/ 3222 w 6093"/>
                  <a:gd name="T5" fmla="*/ 449 h 5402"/>
                  <a:gd name="T6" fmla="*/ 3768 w 6093"/>
                  <a:gd name="T7" fmla="*/ 119 h 5402"/>
                  <a:gd name="T8" fmla="*/ 4401 w 6093"/>
                  <a:gd name="T9" fmla="*/ 0 h 5402"/>
                  <a:gd name="T10" fmla="*/ 4957 w 6093"/>
                  <a:gd name="T11" fmla="*/ 80 h 5402"/>
                  <a:gd name="T12" fmla="*/ 5493 w 6093"/>
                  <a:gd name="T13" fmla="*/ 315 h 5402"/>
                  <a:gd name="T14" fmla="*/ 5873 w 6093"/>
                  <a:gd name="T15" fmla="*/ 706 h 5402"/>
                  <a:gd name="T16" fmla="*/ 6073 w 6093"/>
                  <a:gd name="T17" fmla="*/ 1273 h 5402"/>
                  <a:gd name="T18" fmla="*/ 6056 w 6093"/>
                  <a:gd name="T19" fmla="*/ 1981 h 5402"/>
                  <a:gd name="T20" fmla="*/ 5836 w 6093"/>
                  <a:gd name="T21" fmla="*/ 2564 h 5402"/>
                  <a:gd name="T22" fmla="*/ 5408 w 6093"/>
                  <a:gd name="T23" fmla="*/ 3177 h 5402"/>
                  <a:gd name="T24" fmla="*/ 4855 w 6093"/>
                  <a:gd name="T25" fmla="*/ 3794 h 5402"/>
                  <a:gd name="T26" fmla="*/ 4253 w 6093"/>
                  <a:gd name="T27" fmla="*/ 4385 h 5402"/>
                  <a:gd name="T28" fmla="*/ 3763 w 6093"/>
                  <a:gd name="T29" fmla="*/ 4852 h 5402"/>
                  <a:gd name="T30" fmla="*/ 3413 w 6093"/>
                  <a:gd name="T31" fmla="*/ 5202 h 5402"/>
                  <a:gd name="T32" fmla="*/ 3328 w 6093"/>
                  <a:gd name="T33" fmla="*/ 5284 h 5402"/>
                  <a:gd name="T34" fmla="*/ 3147 w 6093"/>
                  <a:gd name="T35" fmla="*/ 5387 h 5402"/>
                  <a:gd name="T36" fmla="*/ 2928 w 6093"/>
                  <a:gd name="T37" fmla="*/ 5373 h 5402"/>
                  <a:gd name="T38" fmla="*/ 2760 w 6093"/>
                  <a:gd name="T39" fmla="*/ 5263 h 5402"/>
                  <a:gd name="T40" fmla="*/ 2643 w 6093"/>
                  <a:gd name="T41" fmla="*/ 5145 h 5402"/>
                  <a:gd name="T42" fmla="*/ 2290 w 6093"/>
                  <a:gd name="T43" fmla="*/ 4800 h 5402"/>
                  <a:gd name="T44" fmla="*/ 1723 w 6093"/>
                  <a:gd name="T45" fmla="*/ 4263 h 5402"/>
                  <a:gd name="T46" fmla="*/ 803 w 6093"/>
                  <a:gd name="T47" fmla="*/ 3314 h 5402"/>
                  <a:gd name="T48" fmla="*/ 1520 w 6093"/>
                  <a:gd name="T49" fmla="*/ 3083 h 5402"/>
                  <a:gd name="T50" fmla="*/ 1629 w 6093"/>
                  <a:gd name="T51" fmla="*/ 2896 h 5402"/>
                  <a:gd name="T52" fmla="*/ 2282 w 6093"/>
                  <a:gd name="T53" fmla="*/ 4267 h 5402"/>
                  <a:gd name="T54" fmla="*/ 2447 w 6093"/>
                  <a:gd name="T55" fmla="*/ 4324 h 5402"/>
                  <a:gd name="T56" fmla="*/ 2632 w 6093"/>
                  <a:gd name="T57" fmla="*/ 4224 h 5402"/>
                  <a:gd name="T58" fmla="*/ 3191 w 6093"/>
                  <a:gd name="T59" fmla="*/ 3348 h 5402"/>
                  <a:gd name="T60" fmla="*/ 3371 w 6093"/>
                  <a:gd name="T61" fmla="*/ 3479 h 5402"/>
                  <a:gd name="T62" fmla="*/ 3580 w 6093"/>
                  <a:gd name="T63" fmla="*/ 3405 h 5402"/>
                  <a:gd name="T64" fmla="*/ 4152 w 6093"/>
                  <a:gd name="T65" fmla="*/ 2924 h 5402"/>
                  <a:gd name="T66" fmla="*/ 4870 w 6093"/>
                  <a:gd name="T67" fmla="*/ 2920 h 5402"/>
                  <a:gd name="T68" fmla="*/ 5010 w 6093"/>
                  <a:gd name="T69" fmla="*/ 2749 h 5402"/>
                  <a:gd name="T70" fmla="*/ 4946 w 6093"/>
                  <a:gd name="T71" fmla="*/ 2533 h 5402"/>
                  <a:gd name="T72" fmla="*/ 4329 w 6093"/>
                  <a:gd name="T73" fmla="*/ 2462 h 5402"/>
                  <a:gd name="T74" fmla="*/ 3926 w 6093"/>
                  <a:gd name="T75" fmla="*/ 2168 h 5402"/>
                  <a:gd name="T76" fmla="*/ 3739 w 6093"/>
                  <a:gd name="T77" fmla="*/ 2249 h 5402"/>
                  <a:gd name="T78" fmla="*/ 3211 w 6093"/>
                  <a:gd name="T79" fmla="*/ 1632 h 5402"/>
                  <a:gd name="T80" fmla="*/ 3021 w 6093"/>
                  <a:gd name="T81" fmla="*/ 1536 h 5402"/>
                  <a:gd name="T82" fmla="*/ 2856 w 6093"/>
                  <a:gd name="T83" fmla="*/ 1601 h 5402"/>
                  <a:gd name="T84" fmla="*/ 1723 w 6093"/>
                  <a:gd name="T85" fmla="*/ 1136 h 5402"/>
                  <a:gd name="T86" fmla="*/ 1560 w 6093"/>
                  <a:gd name="T87" fmla="*/ 980 h 5402"/>
                  <a:gd name="T88" fmla="*/ 1338 w 6093"/>
                  <a:gd name="T89" fmla="*/ 1030 h 5402"/>
                  <a:gd name="T90" fmla="*/ 1168 w 6093"/>
                  <a:gd name="T91" fmla="*/ 2642 h 5402"/>
                  <a:gd name="T92" fmla="*/ 91 w 6093"/>
                  <a:gd name="T93" fmla="*/ 2196 h 5402"/>
                  <a:gd name="T94" fmla="*/ 0 w 6093"/>
                  <a:gd name="T95" fmla="*/ 1540 h 5402"/>
                  <a:gd name="T96" fmla="*/ 115 w 6093"/>
                  <a:gd name="T97" fmla="*/ 916 h 5402"/>
                  <a:gd name="T98" fmla="*/ 429 w 6093"/>
                  <a:gd name="T99" fmla="*/ 451 h 5402"/>
                  <a:gd name="T100" fmla="*/ 901 w 6093"/>
                  <a:gd name="T101" fmla="*/ 156 h 5402"/>
                  <a:gd name="T102" fmla="*/ 1542 w 6093"/>
                  <a:gd name="T103" fmla="*/ 8 h 5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3" h="5402">
                    <a:moveTo>
                      <a:pt x="1692" y="0"/>
                    </a:moveTo>
                    <a:lnTo>
                      <a:pt x="1821" y="4"/>
                    </a:lnTo>
                    <a:lnTo>
                      <a:pt x="1949" y="19"/>
                    </a:lnTo>
                    <a:lnTo>
                      <a:pt x="2077" y="43"/>
                    </a:lnTo>
                    <a:lnTo>
                      <a:pt x="2201" y="76"/>
                    </a:lnTo>
                    <a:lnTo>
                      <a:pt x="2323" y="119"/>
                    </a:lnTo>
                    <a:lnTo>
                      <a:pt x="2443" y="169"/>
                    </a:lnTo>
                    <a:lnTo>
                      <a:pt x="2558" y="228"/>
                    </a:lnTo>
                    <a:lnTo>
                      <a:pt x="2667" y="295"/>
                    </a:lnTo>
                    <a:lnTo>
                      <a:pt x="2773" y="367"/>
                    </a:lnTo>
                    <a:lnTo>
                      <a:pt x="2871" y="449"/>
                    </a:lnTo>
                    <a:lnTo>
                      <a:pt x="2961" y="536"/>
                    </a:lnTo>
                    <a:lnTo>
                      <a:pt x="3047" y="630"/>
                    </a:lnTo>
                    <a:lnTo>
                      <a:pt x="3130" y="536"/>
                    </a:lnTo>
                    <a:lnTo>
                      <a:pt x="3222" y="449"/>
                    </a:lnTo>
                    <a:lnTo>
                      <a:pt x="3321" y="367"/>
                    </a:lnTo>
                    <a:lnTo>
                      <a:pt x="3426" y="295"/>
                    </a:lnTo>
                    <a:lnTo>
                      <a:pt x="3535" y="228"/>
                    </a:lnTo>
                    <a:lnTo>
                      <a:pt x="3650" y="169"/>
                    </a:lnTo>
                    <a:lnTo>
                      <a:pt x="3768" y="119"/>
                    </a:lnTo>
                    <a:lnTo>
                      <a:pt x="3891" y="76"/>
                    </a:lnTo>
                    <a:lnTo>
                      <a:pt x="4016" y="43"/>
                    </a:lnTo>
                    <a:lnTo>
                      <a:pt x="4144" y="19"/>
                    </a:lnTo>
                    <a:lnTo>
                      <a:pt x="4272" y="4"/>
                    </a:lnTo>
                    <a:lnTo>
                      <a:pt x="4401" y="0"/>
                    </a:lnTo>
                    <a:lnTo>
                      <a:pt x="4477" y="2"/>
                    </a:lnTo>
                    <a:lnTo>
                      <a:pt x="4550" y="8"/>
                    </a:lnTo>
                    <a:lnTo>
                      <a:pt x="4692" y="26"/>
                    </a:lnTo>
                    <a:lnTo>
                      <a:pt x="4827" y="50"/>
                    </a:lnTo>
                    <a:lnTo>
                      <a:pt x="4957" y="80"/>
                    </a:lnTo>
                    <a:lnTo>
                      <a:pt x="5077" y="115"/>
                    </a:lnTo>
                    <a:lnTo>
                      <a:pt x="5192" y="156"/>
                    </a:lnTo>
                    <a:lnTo>
                      <a:pt x="5299" y="204"/>
                    </a:lnTo>
                    <a:lnTo>
                      <a:pt x="5401" y="256"/>
                    </a:lnTo>
                    <a:lnTo>
                      <a:pt x="5493" y="315"/>
                    </a:lnTo>
                    <a:lnTo>
                      <a:pt x="5582" y="380"/>
                    </a:lnTo>
                    <a:lnTo>
                      <a:pt x="5664" y="451"/>
                    </a:lnTo>
                    <a:lnTo>
                      <a:pt x="5738" y="528"/>
                    </a:lnTo>
                    <a:lnTo>
                      <a:pt x="5806" y="610"/>
                    </a:lnTo>
                    <a:lnTo>
                      <a:pt x="5873" y="706"/>
                    </a:lnTo>
                    <a:lnTo>
                      <a:pt x="5930" y="808"/>
                    </a:lnTo>
                    <a:lnTo>
                      <a:pt x="5978" y="916"/>
                    </a:lnTo>
                    <a:lnTo>
                      <a:pt x="6019" y="1029"/>
                    </a:lnTo>
                    <a:lnTo>
                      <a:pt x="6051" y="1147"/>
                    </a:lnTo>
                    <a:lnTo>
                      <a:pt x="6073" y="1273"/>
                    </a:lnTo>
                    <a:lnTo>
                      <a:pt x="6088" y="1403"/>
                    </a:lnTo>
                    <a:lnTo>
                      <a:pt x="6093" y="1540"/>
                    </a:lnTo>
                    <a:lnTo>
                      <a:pt x="6089" y="1681"/>
                    </a:lnTo>
                    <a:lnTo>
                      <a:pt x="6077" y="1827"/>
                    </a:lnTo>
                    <a:lnTo>
                      <a:pt x="6056" y="1981"/>
                    </a:lnTo>
                    <a:lnTo>
                      <a:pt x="6032" y="2094"/>
                    </a:lnTo>
                    <a:lnTo>
                      <a:pt x="5997" y="2209"/>
                    </a:lnTo>
                    <a:lnTo>
                      <a:pt x="5953" y="2325"/>
                    </a:lnTo>
                    <a:lnTo>
                      <a:pt x="5899" y="2444"/>
                    </a:lnTo>
                    <a:lnTo>
                      <a:pt x="5836" y="2564"/>
                    </a:lnTo>
                    <a:lnTo>
                      <a:pt x="5764" y="2685"/>
                    </a:lnTo>
                    <a:lnTo>
                      <a:pt x="5684" y="2807"/>
                    </a:lnTo>
                    <a:lnTo>
                      <a:pt x="5599" y="2931"/>
                    </a:lnTo>
                    <a:lnTo>
                      <a:pt x="5506" y="3053"/>
                    </a:lnTo>
                    <a:lnTo>
                      <a:pt x="5408" y="3177"/>
                    </a:lnTo>
                    <a:lnTo>
                      <a:pt x="5305" y="3301"/>
                    </a:lnTo>
                    <a:lnTo>
                      <a:pt x="5197" y="3426"/>
                    </a:lnTo>
                    <a:lnTo>
                      <a:pt x="5086" y="3548"/>
                    </a:lnTo>
                    <a:lnTo>
                      <a:pt x="4972" y="3672"/>
                    </a:lnTo>
                    <a:lnTo>
                      <a:pt x="4855" y="3794"/>
                    </a:lnTo>
                    <a:lnTo>
                      <a:pt x="4735" y="3915"/>
                    </a:lnTo>
                    <a:lnTo>
                      <a:pt x="4614" y="4035"/>
                    </a:lnTo>
                    <a:lnTo>
                      <a:pt x="4494" y="4154"/>
                    </a:lnTo>
                    <a:lnTo>
                      <a:pt x="4374" y="4270"/>
                    </a:lnTo>
                    <a:lnTo>
                      <a:pt x="4253" y="4385"/>
                    </a:lnTo>
                    <a:lnTo>
                      <a:pt x="4135" y="4500"/>
                    </a:lnTo>
                    <a:lnTo>
                      <a:pt x="4018" y="4611"/>
                    </a:lnTo>
                    <a:lnTo>
                      <a:pt x="3931" y="4691"/>
                    </a:lnTo>
                    <a:lnTo>
                      <a:pt x="3846" y="4772"/>
                    </a:lnTo>
                    <a:lnTo>
                      <a:pt x="3763" y="4852"/>
                    </a:lnTo>
                    <a:lnTo>
                      <a:pt x="3683" y="4930"/>
                    </a:lnTo>
                    <a:lnTo>
                      <a:pt x="3607" y="5004"/>
                    </a:lnTo>
                    <a:lnTo>
                      <a:pt x="3537" y="5074"/>
                    </a:lnTo>
                    <a:lnTo>
                      <a:pt x="3470" y="5141"/>
                    </a:lnTo>
                    <a:lnTo>
                      <a:pt x="3413" y="5202"/>
                    </a:lnTo>
                    <a:lnTo>
                      <a:pt x="3408" y="5210"/>
                    </a:lnTo>
                    <a:lnTo>
                      <a:pt x="3395" y="5222"/>
                    </a:lnTo>
                    <a:lnTo>
                      <a:pt x="3378" y="5241"/>
                    </a:lnTo>
                    <a:lnTo>
                      <a:pt x="3356" y="5261"/>
                    </a:lnTo>
                    <a:lnTo>
                      <a:pt x="3328" y="5284"/>
                    </a:lnTo>
                    <a:lnTo>
                      <a:pt x="3298" y="5308"/>
                    </a:lnTo>
                    <a:lnTo>
                      <a:pt x="3265" y="5332"/>
                    </a:lnTo>
                    <a:lnTo>
                      <a:pt x="3228" y="5354"/>
                    </a:lnTo>
                    <a:lnTo>
                      <a:pt x="3187" y="5373"/>
                    </a:lnTo>
                    <a:lnTo>
                      <a:pt x="3147" y="5387"/>
                    </a:lnTo>
                    <a:lnTo>
                      <a:pt x="3104" y="5398"/>
                    </a:lnTo>
                    <a:lnTo>
                      <a:pt x="3058" y="5402"/>
                    </a:lnTo>
                    <a:lnTo>
                      <a:pt x="3013" y="5398"/>
                    </a:lnTo>
                    <a:lnTo>
                      <a:pt x="2971" y="5387"/>
                    </a:lnTo>
                    <a:lnTo>
                      <a:pt x="2928" y="5373"/>
                    </a:lnTo>
                    <a:lnTo>
                      <a:pt x="2889" y="5354"/>
                    </a:lnTo>
                    <a:lnTo>
                      <a:pt x="2852" y="5332"/>
                    </a:lnTo>
                    <a:lnTo>
                      <a:pt x="2817" y="5310"/>
                    </a:lnTo>
                    <a:lnTo>
                      <a:pt x="2786" y="5285"/>
                    </a:lnTo>
                    <a:lnTo>
                      <a:pt x="2760" y="5263"/>
                    </a:lnTo>
                    <a:lnTo>
                      <a:pt x="2736" y="5241"/>
                    </a:lnTo>
                    <a:lnTo>
                      <a:pt x="2717" y="5224"/>
                    </a:lnTo>
                    <a:lnTo>
                      <a:pt x="2704" y="5210"/>
                    </a:lnTo>
                    <a:lnTo>
                      <a:pt x="2697" y="5202"/>
                    </a:lnTo>
                    <a:lnTo>
                      <a:pt x="2643" y="5145"/>
                    </a:lnTo>
                    <a:lnTo>
                      <a:pt x="2584" y="5084"/>
                    </a:lnTo>
                    <a:lnTo>
                      <a:pt x="2517" y="5019"/>
                    </a:lnTo>
                    <a:lnTo>
                      <a:pt x="2447" y="4950"/>
                    </a:lnTo>
                    <a:lnTo>
                      <a:pt x="2371" y="4876"/>
                    </a:lnTo>
                    <a:lnTo>
                      <a:pt x="2290" y="4800"/>
                    </a:lnTo>
                    <a:lnTo>
                      <a:pt x="2204" y="4720"/>
                    </a:lnTo>
                    <a:lnTo>
                      <a:pt x="2117" y="4637"/>
                    </a:lnTo>
                    <a:lnTo>
                      <a:pt x="2097" y="4619"/>
                    </a:lnTo>
                    <a:lnTo>
                      <a:pt x="1912" y="4444"/>
                    </a:lnTo>
                    <a:lnTo>
                      <a:pt x="1723" y="4263"/>
                    </a:lnTo>
                    <a:lnTo>
                      <a:pt x="1533" y="4080"/>
                    </a:lnTo>
                    <a:lnTo>
                      <a:pt x="1342" y="3891"/>
                    </a:lnTo>
                    <a:lnTo>
                      <a:pt x="1155" y="3700"/>
                    </a:lnTo>
                    <a:lnTo>
                      <a:pt x="975" y="3507"/>
                    </a:lnTo>
                    <a:lnTo>
                      <a:pt x="803" y="3314"/>
                    </a:lnTo>
                    <a:lnTo>
                      <a:pt x="642" y="3120"/>
                    </a:lnTo>
                    <a:lnTo>
                      <a:pt x="1390" y="3120"/>
                    </a:lnTo>
                    <a:lnTo>
                      <a:pt x="1436" y="3114"/>
                    </a:lnTo>
                    <a:lnTo>
                      <a:pt x="1481" y="3103"/>
                    </a:lnTo>
                    <a:lnTo>
                      <a:pt x="1520" y="3083"/>
                    </a:lnTo>
                    <a:lnTo>
                      <a:pt x="1555" y="3055"/>
                    </a:lnTo>
                    <a:lnTo>
                      <a:pt x="1583" y="3022"/>
                    </a:lnTo>
                    <a:lnTo>
                      <a:pt x="1607" y="2985"/>
                    </a:lnTo>
                    <a:lnTo>
                      <a:pt x="1621" y="2942"/>
                    </a:lnTo>
                    <a:lnTo>
                      <a:pt x="1629" y="2896"/>
                    </a:lnTo>
                    <a:lnTo>
                      <a:pt x="1657" y="2464"/>
                    </a:lnTo>
                    <a:lnTo>
                      <a:pt x="2212" y="4159"/>
                    </a:lnTo>
                    <a:lnTo>
                      <a:pt x="2228" y="4200"/>
                    </a:lnTo>
                    <a:lnTo>
                      <a:pt x="2253" y="4235"/>
                    </a:lnTo>
                    <a:lnTo>
                      <a:pt x="2282" y="4267"/>
                    </a:lnTo>
                    <a:lnTo>
                      <a:pt x="2315" y="4291"/>
                    </a:lnTo>
                    <a:lnTo>
                      <a:pt x="2354" y="4309"/>
                    </a:lnTo>
                    <a:lnTo>
                      <a:pt x="2395" y="4320"/>
                    </a:lnTo>
                    <a:lnTo>
                      <a:pt x="2438" y="4324"/>
                    </a:lnTo>
                    <a:lnTo>
                      <a:pt x="2447" y="4324"/>
                    </a:lnTo>
                    <a:lnTo>
                      <a:pt x="2491" y="4318"/>
                    </a:lnTo>
                    <a:lnTo>
                      <a:pt x="2532" y="4306"/>
                    </a:lnTo>
                    <a:lnTo>
                      <a:pt x="2571" y="4283"/>
                    </a:lnTo>
                    <a:lnTo>
                      <a:pt x="2604" y="4257"/>
                    </a:lnTo>
                    <a:lnTo>
                      <a:pt x="2632" y="4224"/>
                    </a:lnTo>
                    <a:lnTo>
                      <a:pt x="2654" y="4187"/>
                    </a:lnTo>
                    <a:lnTo>
                      <a:pt x="2669" y="4144"/>
                    </a:lnTo>
                    <a:lnTo>
                      <a:pt x="3024" y="2733"/>
                    </a:lnTo>
                    <a:lnTo>
                      <a:pt x="3174" y="3303"/>
                    </a:lnTo>
                    <a:lnTo>
                      <a:pt x="3191" y="3348"/>
                    </a:lnTo>
                    <a:lnTo>
                      <a:pt x="3215" y="3387"/>
                    </a:lnTo>
                    <a:lnTo>
                      <a:pt x="3246" y="3420"/>
                    </a:lnTo>
                    <a:lnTo>
                      <a:pt x="3284" y="3448"/>
                    </a:lnTo>
                    <a:lnTo>
                      <a:pt x="3324" y="3466"/>
                    </a:lnTo>
                    <a:lnTo>
                      <a:pt x="3371" y="3479"/>
                    </a:lnTo>
                    <a:lnTo>
                      <a:pt x="3417" y="3481"/>
                    </a:lnTo>
                    <a:lnTo>
                      <a:pt x="3463" y="3474"/>
                    </a:lnTo>
                    <a:lnTo>
                      <a:pt x="3506" y="3459"/>
                    </a:lnTo>
                    <a:lnTo>
                      <a:pt x="3544" y="3435"/>
                    </a:lnTo>
                    <a:lnTo>
                      <a:pt x="3580" y="3405"/>
                    </a:lnTo>
                    <a:lnTo>
                      <a:pt x="3607" y="3366"/>
                    </a:lnTo>
                    <a:lnTo>
                      <a:pt x="3968" y="2779"/>
                    </a:lnTo>
                    <a:lnTo>
                      <a:pt x="4076" y="2877"/>
                    </a:lnTo>
                    <a:lnTo>
                      <a:pt x="4111" y="2903"/>
                    </a:lnTo>
                    <a:lnTo>
                      <a:pt x="4152" y="2924"/>
                    </a:lnTo>
                    <a:lnTo>
                      <a:pt x="4192" y="2935"/>
                    </a:lnTo>
                    <a:lnTo>
                      <a:pt x="4237" y="2938"/>
                    </a:lnTo>
                    <a:lnTo>
                      <a:pt x="4777" y="2938"/>
                    </a:lnTo>
                    <a:lnTo>
                      <a:pt x="4825" y="2935"/>
                    </a:lnTo>
                    <a:lnTo>
                      <a:pt x="4870" y="2920"/>
                    </a:lnTo>
                    <a:lnTo>
                      <a:pt x="4910" y="2898"/>
                    </a:lnTo>
                    <a:lnTo>
                      <a:pt x="4946" y="2870"/>
                    </a:lnTo>
                    <a:lnTo>
                      <a:pt x="4975" y="2835"/>
                    </a:lnTo>
                    <a:lnTo>
                      <a:pt x="4997" y="2794"/>
                    </a:lnTo>
                    <a:lnTo>
                      <a:pt x="5010" y="2749"/>
                    </a:lnTo>
                    <a:lnTo>
                      <a:pt x="5016" y="2701"/>
                    </a:lnTo>
                    <a:lnTo>
                      <a:pt x="5010" y="2653"/>
                    </a:lnTo>
                    <a:lnTo>
                      <a:pt x="4997" y="2607"/>
                    </a:lnTo>
                    <a:lnTo>
                      <a:pt x="4975" y="2568"/>
                    </a:lnTo>
                    <a:lnTo>
                      <a:pt x="4946" y="2533"/>
                    </a:lnTo>
                    <a:lnTo>
                      <a:pt x="4910" y="2503"/>
                    </a:lnTo>
                    <a:lnTo>
                      <a:pt x="4870" y="2481"/>
                    </a:lnTo>
                    <a:lnTo>
                      <a:pt x="4825" y="2466"/>
                    </a:lnTo>
                    <a:lnTo>
                      <a:pt x="4777" y="2462"/>
                    </a:lnTo>
                    <a:lnTo>
                      <a:pt x="4329" y="2462"/>
                    </a:lnTo>
                    <a:lnTo>
                      <a:pt x="4078" y="2231"/>
                    </a:lnTo>
                    <a:lnTo>
                      <a:pt x="4044" y="2205"/>
                    </a:lnTo>
                    <a:lnTo>
                      <a:pt x="4007" y="2186"/>
                    </a:lnTo>
                    <a:lnTo>
                      <a:pt x="3968" y="2173"/>
                    </a:lnTo>
                    <a:lnTo>
                      <a:pt x="3926" y="2168"/>
                    </a:lnTo>
                    <a:lnTo>
                      <a:pt x="3883" y="2171"/>
                    </a:lnTo>
                    <a:lnTo>
                      <a:pt x="3842" y="2181"/>
                    </a:lnTo>
                    <a:lnTo>
                      <a:pt x="3804" y="2197"/>
                    </a:lnTo>
                    <a:lnTo>
                      <a:pt x="3770" y="2220"/>
                    </a:lnTo>
                    <a:lnTo>
                      <a:pt x="3739" y="2249"/>
                    </a:lnTo>
                    <a:lnTo>
                      <a:pt x="3715" y="2283"/>
                    </a:lnTo>
                    <a:lnTo>
                      <a:pt x="3495" y="2642"/>
                    </a:lnTo>
                    <a:lnTo>
                      <a:pt x="3250" y="1714"/>
                    </a:lnTo>
                    <a:lnTo>
                      <a:pt x="3235" y="1671"/>
                    </a:lnTo>
                    <a:lnTo>
                      <a:pt x="3211" y="1632"/>
                    </a:lnTo>
                    <a:lnTo>
                      <a:pt x="3184" y="1601"/>
                    </a:lnTo>
                    <a:lnTo>
                      <a:pt x="3148" y="1573"/>
                    </a:lnTo>
                    <a:lnTo>
                      <a:pt x="3108" y="1553"/>
                    </a:lnTo>
                    <a:lnTo>
                      <a:pt x="3065" y="1540"/>
                    </a:lnTo>
                    <a:lnTo>
                      <a:pt x="3021" y="1536"/>
                    </a:lnTo>
                    <a:lnTo>
                      <a:pt x="3019" y="1536"/>
                    </a:lnTo>
                    <a:lnTo>
                      <a:pt x="2974" y="1542"/>
                    </a:lnTo>
                    <a:lnTo>
                      <a:pt x="2930" y="1555"/>
                    </a:lnTo>
                    <a:lnTo>
                      <a:pt x="2891" y="1575"/>
                    </a:lnTo>
                    <a:lnTo>
                      <a:pt x="2856" y="1601"/>
                    </a:lnTo>
                    <a:lnTo>
                      <a:pt x="2828" y="1634"/>
                    </a:lnTo>
                    <a:lnTo>
                      <a:pt x="2804" y="1673"/>
                    </a:lnTo>
                    <a:lnTo>
                      <a:pt x="2789" y="1716"/>
                    </a:lnTo>
                    <a:lnTo>
                      <a:pt x="2408" y="3229"/>
                    </a:lnTo>
                    <a:lnTo>
                      <a:pt x="1723" y="1136"/>
                    </a:lnTo>
                    <a:lnTo>
                      <a:pt x="1703" y="1092"/>
                    </a:lnTo>
                    <a:lnTo>
                      <a:pt x="1675" y="1054"/>
                    </a:lnTo>
                    <a:lnTo>
                      <a:pt x="1642" y="1023"/>
                    </a:lnTo>
                    <a:lnTo>
                      <a:pt x="1603" y="997"/>
                    </a:lnTo>
                    <a:lnTo>
                      <a:pt x="1560" y="980"/>
                    </a:lnTo>
                    <a:lnTo>
                      <a:pt x="1514" y="973"/>
                    </a:lnTo>
                    <a:lnTo>
                      <a:pt x="1466" y="973"/>
                    </a:lnTo>
                    <a:lnTo>
                      <a:pt x="1420" y="984"/>
                    </a:lnTo>
                    <a:lnTo>
                      <a:pt x="1377" y="1004"/>
                    </a:lnTo>
                    <a:lnTo>
                      <a:pt x="1338" y="1030"/>
                    </a:lnTo>
                    <a:lnTo>
                      <a:pt x="1307" y="1066"/>
                    </a:lnTo>
                    <a:lnTo>
                      <a:pt x="1283" y="1104"/>
                    </a:lnTo>
                    <a:lnTo>
                      <a:pt x="1266" y="1149"/>
                    </a:lnTo>
                    <a:lnTo>
                      <a:pt x="1259" y="1195"/>
                    </a:lnTo>
                    <a:lnTo>
                      <a:pt x="1168" y="2642"/>
                    </a:lnTo>
                    <a:lnTo>
                      <a:pt x="304" y="2642"/>
                    </a:lnTo>
                    <a:lnTo>
                      <a:pt x="239" y="2529"/>
                    </a:lnTo>
                    <a:lnTo>
                      <a:pt x="181" y="2416"/>
                    </a:lnTo>
                    <a:lnTo>
                      <a:pt x="131" y="2305"/>
                    </a:lnTo>
                    <a:lnTo>
                      <a:pt x="91" y="2196"/>
                    </a:lnTo>
                    <a:lnTo>
                      <a:pt x="59" y="2086"/>
                    </a:lnTo>
                    <a:lnTo>
                      <a:pt x="37" y="1981"/>
                    </a:lnTo>
                    <a:lnTo>
                      <a:pt x="15" y="1827"/>
                    </a:lnTo>
                    <a:lnTo>
                      <a:pt x="4" y="1681"/>
                    </a:lnTo>
                    <a:lnTo>
                      <a:pt x="0" y="1540"/>
                    </a:lnTo>
                    <a:lnTo>
                      <a:pt x="6" y="1403"/>
                    </a:lnTo>
                    <a:lnTo>
                      <a:pt x="20" y="1273"/>
                    </a:lnTo>
                    <a:lnTo>
                      <a:pt x="43" y="1147"/>
                    </a:lnTo>
                    <a:lnTo>
                      <a:pt x="74" y="1029"/>
                    </a:lnTo>
                    <a:lnTo>
                      <a:pt x="115" y="916"/>
                    </a:lnTo>
                    <a:lnTo>
                      <a:pt x="163" y="808"/>
                    </a:lnTo>
                    <a:lnTo>
                      <a:pt x="220" y="706"/>
                    </a:lnTo>
                    <a:lnTo>
                      <a:pt x="287" y="610"/>
                    </a:lnTo>
                    <a:lnTo>
                      <a:pt x="355" y="528"/>
                    </a:lnTo>
                    <a:lnTo>
                      <a:pt x="429" y="451"/>
                    </a:lnTo>
                    <a:lnTo>
                      <a:pt x="511" y="380"/>
                    </a:lnTo>
                    <a:lnTo>
                      <a:pt x="598" y="315"/>
                    </a:lnTo>
                    <a:lnTo>
                      <a:pt x="692" y="256"/>
                    </a:lnTo>
                    <a:lnTo>
                      <a:pt x="794" y="204"/>
                    </a:lnTo>
                    <a:lnTo>
                      <a:pt x="901" y="156"/>
                    </a:lnTo>
                    <a:lnTo>
                      <a:pt x="1016" y="115"/>
                    </a:lnTo>
                    <a:lnTo>
                      <a:pt x="1136" y="80"/>
                    </a:lnTo>
                    <a:lnTo>
                      <a:pt x="1264" y="50"/>
                    </a:lnTo>
                    <a:lnTo>
                      <a:pt x="1399" y="26"/>
                    </a:lnTo>
                    <a:lnTo>
                      <a:pt x="1542" y="8"/>
                    </a:lnTo>
                    <a:lnTo>
                      <a:pt x="1616" y="2"/>
                    </a:lnTo>
                    <a:lnTo>
                      <a:pt x="1692"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68" name="TextBox 167"/>
              <p:cNvSpPr txBox="1"/>
              <p:nvPr/>
            </p:nvSpPr>
            <p:spPr>
              <a:xfrm>
                <a:off x="342127" y="2950729"/>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娛樂</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Entertainment</a:t>
                </a:r>
                <a:endParaRPr lang="en-US" sz="1000" dirty="0">
                  <a:solidFill>
                    <a:srgbClr val="122153"/>
                  </a:solidFill>
                  <a:ea typeface="儷黑 Pro"/>
                  <a:cs typeface="儷黑 Pro"/>
                </a:endParaRPr>
              </a:p>
            </p:txBody>
          </p:sp>
          <p:sp>
            <p:nvSpPr>
              <p:cNvPr id="169" name="Freeform 51"/>
              <p:cNvSpPr>
                <a:spLocks noChangeAspect="1" noEditPoints="1"/>
              </p:cNvSpPr>
              <p:nvPr/>
            </p:nvSpPr>
            <p:spPr bwMode="auto">
              <a:xfrm>
                <a:off x="903506" y="2506949"/>
                <a:ext cx="494453" cy="457211"/>
              </a:xfrm>
              <a:custGeom>
                <a:avLst/>
                <a:gdLst>
                  <a:gd name="T0" fmla="*/ 2166 w 3216"/>
                  <a:gd name="T1" fmla="*/ 2900 h 2900"/>
                  <a:gd name="T2" fmla="*/ 2781 w 3216"/>
                  <a:gd name="T3" fmla="*/ 2139 h 2900"/>
                  <a:gd name="T4" fmla="*/ 2716 w 3216"/>
                  <a:gd name="T5" fmla="*/ 2162 h 2900"/>
                  <a:gd name="T6" fmla="*/ 2679 w 3216"/>
                  <a:gd name="T7" fmla="*/ 2222 h 2900"/>
                  <a:gd name="T8" fmla="*/ 2688 w 3216"/>
                  <a:gd name="T9" fmla="*/ 2294 h 2900"/>
                  <a:gd name="T10" fmla="*/ 2735 w 3216"/>
                  <a:gd name="T11" fmla="*/ 2342 h 2900"/>
                  <a:gd name="T12" fmla="*/ 2805 w 3216"/>
                  <a:gd name="T13" fmla="*/ 2351 h 2900"/>
                  <a:gd name="T14" fmla="*/ 2863 w 3216"/>
                  <a:gd name="T15" fmla="*/ 2314 h 2900"/>
                  <a:gd name="T16" fmla="*/ 2885 w 3216"/>
                  <a:gd name="T17" fmla="*/ 2246 h 2900"/>
                  <a:gd name="T18" fmla="*/ 2863 w 3216"/>
                  <a:gd name="T19" fmla="*/ 2179 h 2900"/>
                  <a:gd name="T20" fmla="*/ 2805 w 3216"/>
                  <a:gd name="T21" fmla="*/ 2142 h 2900"/>
                  <a:gd name="T22" fmla="*/ 2393 w 3216"/>
                  <a:gd name="T23" fmla="*/ 1011 h 2900"/>
                  <a:gd name="T24" fmla="*/ 2456 w 3216"/>
                  <a:gd name="T25" fmla="*/ 1053 h 2900"/>
                  <a:gd name="T26" fmla="*/ 2482 w 3216"/>
                  <a:gd name="T27" fmla="*/ 1127 h 2900"/>
                  <a:gd name="T28" fmla="*/ 2456 w 3216"/>
                  <a:gd name="T29" fmla="*/ 1201 h 2900"/>
                  <a:gd name="T30" fmla="*/ 2393 w 3216"/>
                  <a:gd name="T31" fmla="*/ 1242 h 2900"/>
                  <a:gd name="T32" fmla="*/ 2315 w 3216"/>
                  <a:gd name="T33" fmla="*/ 1234 h 2900"/>
                  <a:gd name="T34" fmla="*/ 2262 w 3216"/>
                  <a:gd name="T35" fmla="*/ 1179 h 2900"/>
                  <a:gd name="T36" fmla="*/ 2253 w 3216"/>
                  <a:gd name="T37" fmla="*/ 1100 h 2900"/>
                  <a:gd name="T38" fmla="*/ 2293 w 3216"/>
                  <a:gd name="T39" fmla="*/ 1034 h 2900"/>
                  <a:gd name="T40" fmla="*/ 2366 w 3216"/>
                  <a:gd name="T41" fmla="*/ 1009 h 2900"/>
                  <a:gd name="T42" fmla="*/ 1899 w 3216"/>
                  <a:gd name="T43" fmla="*/ 1020 h 2900"/>
                  <a:gd name="T44" fmla="*/ 1952 w 3216"/>
                  <a:gd name="T45" fmla="*/ 1075 h 2900"/>
                  <a:gd name="T46" fmla="*/ 1961 w 3216"/>
                  <a:gd name="T47" fmla="*/ 1155 h 2900"/>
                  <a:gd name="T48" fmla="*/ 1921 w 3216"/>
                  <a:gd name="T49" fmla="*/ 1220 h 2900"/>
                  <a:gd name="T50" fmla="*/ 1849 w 3216"/>
                  <a:gd name="T51" fmla="*/ 1245 h 2900"/>
                  <a:gd name="T52" fmla="*/ 1776 w 3216"/>
                  <a:gd name="T53" fmla="*/ 1220 h 2900"/>
                  <a:gd name="T54" fmla="*/ 1735 w 3216"/>
                  <a:gd name="T55" fmla="*/ 1155 h 2900"/>
                  <a:gd name="T56" fmla="*/ 1744 w 3216"/>
                  <a:gd name="T57" fmla="*/ 1075 h 2900"/>
                  <a:gd name="T58" fmla="*/ 1798 w 3216"/>
                  <a:gd name="T59" fmla="*/ 1020 h 2900"/>
                  <a:gd name="T60" fmla="*/ 1238 w 3216"/>
                  <a:gd name="T61" fmla="*/ 682 h 2900"/>
                  <a:gd name="T62" fmla="*/ 1178 w 3216"/>
                  <a:gd name="T63" fmla="*/ 708 h 2900"/>
                  <a:gd name="T64" fmla="*/ 1152 w 3216"/>
                  <a:gd name="T65" fmla="*/ 771 h 2900"/>
                  <a:gd name="T66" fmla="*/ 1178 w 3216"/>
                  <a:gd name="T67" fmla="*/ 832 h 2900"/>
                  <a:gd name="T68" fmla="*/ 1238 w 3216"/>
                  <a:gd name="T69" fmla="*/ 857 h 2900"/>
                  <a:gd name="T70" fmla="*/ 1299 w 3216"/>
                  <a:gd name="T71" fmla="*/ 832 h 2900"/>
                  <a:gd name="T72" fmla="*/ 1323 w 3216"/>
                  <a:gd name="T73" fmla="*/ 771 h 2900"/>
                  <a:gd name="T74" fmla="*/ 1299 w 3216"/>
                  <a:gd name="T75" fmla="*/ 708 h 2900"/>
                  <a:gd name="T76" fmla="*/ 1238 w 3216"/>
                  <a:gd name="T77" fmla="*/ 682 h 2900"/>
                  <a:gd name="T78" fmla="*/ 1388 w 3216"/>
                  <a:gd name="T79" fmla="*/ 510 h 2900"/>
                  <a:gd name="T80" fmla="*/ 1547 w 3216"/>
                  <a:gd name="T81" fmla="*/ 556 h 2900"/>
                  <a:gd name="T82" fmla="*/ 1692 w 3216"/>
                  <a:gd name="T83" fmla="*/ 646 h 2900"/>
                  <a:gd name="T84" fmla="*/ 1736 w 3216"/>
                  <a:gd name="T85" fmla="*/ 1571 h 2900"/>
                  <a:gd name="T86" fmla="*/ 1598 w 3216"/>
                  <a:gd name="T87" fmla="*/ 1677 h 2900"/>
                  <a:gd name="T88" fmla="*/ 1442 w 3216"/>
                  <a:gd name="T89" fmla="*/ 1738 h 2900"/>
                  <a:gd name="T90" fmla="*/ 1278 w 3216"/>
                  <a:gd name="T91" fmla="*/ 1754 h 2900"/>
                  <a:gd name="T92" fmla="*/ 1116 w 3216"/>
                  <a:gd name="T93" fmla="*/ 1723 h 2900"/>
                  <a:gd name="T94" fmla="*/ 965 w 3216"/>
                  <a:gd name="T95" fmla="*/ 1646 h 2900"/>
                  <a:gd name="T96" fmla="*/ 836 w 3216"/>
                  <a:gd name="T97" fmla="*/ 1526 h 2900"/>
                  <a:gd name="T98" fmla="*/ 748 w 3216"/>
                  <a:gd name="T99" fmla="*/ 1377 h 2900"/>
                  <a:gd name="T100" fmla="*/ 703 w 3216"/>
                  <a:gd name="T101" fmla="*/ 1214 h 2900"/>
                  <a:gd name="T102" fmla="*/ 703 w 3216"/>
                  <a:gd name="T103" fmla="*/ 1044 h 2900"/>
                  <a:gd name="T104" fmla="*/ 748 w 3216"/>
                  <a:gd name="T105" fmla="*/ 881 h 2900"/>
                  <a:gd name="T106" fmla="*/ 836 w 3216"/>
                  <a:gd name="T107" fmla="*/ 732 h 2900"/>
                  <a:gd name="T108" fmla="*/ 965 w 3216"/>
                  <a:gd name="T109" fmla="*/ 612 h 2900"/>
                  <a:gd name="T110" fmla="*/ 1115 w 3216"/>
                  <a:gd name="T111" fmla="*/ 535 h 2900"/>
                  <a:gd name="T112" fmla="*/ 1278 w 3216"/>
                  <a:gd name="T113" fmla="*/ 504 h 2900"/>
                  <a:gd name="T114" fmla="*/ 2954 w 3216"/>
                  <a:gd name="T115" fmla="*/ 1980 h 2900"/>
                  <a:gd name="T116" fmla="*/ 0 w 3216"/>
                  <a:gd name="T117" fmla="*/ 0 h 2900"/>
                  <a:gd name="T118" fmla="*/ 0 w 3216"/>
                  <a:gd name="T119" fmla="*/ 2494 h 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16" h="2900">
                    <a:moveTo>
                      <a:pt x="1049" y="2607"/>
                    </a:moveTo>
                    <a:lnTo>
                      <a:pt x="2166" y="2607"/>
                    </a:lnTo>
                    <a:lnTo>
                      <a:pt x="2166" y="2900"/>
                    </a:lnTo>
                    <a:lnTo>
                      <a:pt x="1049" y="2900"/>
                    </a:lnTo>
                    <a:lnTo>
                      <a:pt x="1049" y="2607"/>
                    </a:lnTo>
                    <a:close/>
                    <a:moveTo>
                      <a:pt x="2781" y="2139"/>
                    </a:moveTo>
                    <a:lnTo>
                      <a:pt x="2757" y="2142"/>
                    </a:lnTo>
                    <a:lnTo>
                      <a:pt x="2735" y="2149"/>
                    </a:lnTo>
                    <a:lnTo>
                      <a:pt x="2716" y="2162"/>
                    </a:lnTo>
                    <a:lnTo>
                      <a:pt x="2700" y="2179"/>
                    </a:lnTo>
                    <a:lnTo>
                      <a:pt x="2688" y="2199"/>
                    </a:lnTo>
                    <a:lnTo>
                      <a:pt x="2679" y="2222"/>
                    </a:lnTo>
                    <a:lnTo>
                      <a:pt x="2676" y="2246"/>
                    </a:lnTo>
                    <a:lnTo>
                      <a:pt x="2679" y="2271"/>
                    </a:lnTo>
                    <a:lnTo>
                      <a:pt x="2688" y="2294"/>
                    </a:lnTo>
                    <a:lnTo>
                      <a:pt x="2700" y="2314"/>
                    </a:lnTo>
                    <a:lnTo>
                      <a:pt x="2716" y="2329"/>
                    </a:lnTo>
                    <a:lnTo>
                      <a:pt x="2735" y="2342"/>
                    </a:lnTo>
                    <a:lnTo>
                      <a:pt x="2757" y="2351"/>
                    </a:lnTo>
                    <a:lnTo>
                      <a:pt x="2781" y="2354"/>
                    </a:lnTo>
                    <a:lnTo>
                      <a:pt x="2805" y="2351"/>
                    </a:lnTo>
                    <a:lnTo>
                      <a:pt x="2827" y="2342"/>
                    </a:lnTo>
                    <a:lnTo>
                      <a:pt x="2846" y="2329"/>
                    </a:lnTo>
                    <a:lnTo>
                      <a:pt x="2863" y="2314"/>
                    </a:lnTo>
                    <a:lnTo>
                      <a:pt x="2875" y="2294"/>
                    </a:lnTo>
                    <a:lnTo>
                      <a:pt x="2882" y="2271"/>
                    </a:lnTo>
                    <a:lnTo>
                      <a:pt x="2885" y="2246"/>
                    </a:lnTo>
                    <a:lnTo>
                      <a:pt x="2882" y="2222"/>
                    </a:lnTo>
                    <a:lnTo>
                      <a:pt x="2875" y="2199"/>
                    </a:lnTo>
                    <a:lnTo>
                      <a:pt x="2863" y="2179"/>
                    </a:lnTo>
                    <a:lnTo>
                      <a:pt x="2846" y="2162"/>
                    </a:lnTo>
                    <a:lnTo>
                      <a:pt x="2827" y="2149"/>
                    </a:lnTo>
                    <a:lnTo>
                      <a:pt x="2805" y="2142"/>
                    </a:lnTo>
                    <a:lnTo>
                      <a:pt x="2781" y="2139"/>
                    </a:lnTo>
                    <a:close/>
                    <a:moveTo>
                      <a:pt x="2366" y="1009"/>
                    </a:moveTo>
                    <a:lnTo>
                      <a:pt x="2393" y="1011"/>
                    </a:lnTo>
                    <a:lnTo>
                      <a:pt x="2417" y="1020"/>
                    </a:lnTo>
                    <a:lnTo>
                      <a:pt x="2439" y="1034"/>
                    </a:lnTo>
                    <a:lnTo>
                      <a:pt x="2456" y="1053"/>
                    </a:lnTo>
                    <a:lnTo>
                      <a:pt x="2470" y="1075"/>
                    </a:lnTo>
                    <a:lnTo>
                      <a:pt x="2479" y="1100"/>
                    </a:lnTo>
                    <a:lnTo>
                      <a:pt x="2482" y="1127"/>
                    </a:lnTo>
                    <a:lnTo>
                      <a:pt x="2479" y="1155"/>
                    </a:lnTo>
                    <a:lnTo>
                      <a:pt x="2470" y="1179"/>
                    </a:lnTo>
                    <a:lnTo>
                      <a:pt x="2456" y="1201"/>
                    </a:lnTo>
                    <a:lnTo>
                      <a:pt x="2439" y="1220"/>
                    </a:lnTo>
                    <a:lnTo>
                      <a:pt x="2417" y="1234"/>
                    </a:lnTo>
                    <a:lnTo>
                      <a:pt x="2393" y="1242"/>
                    </a:lnTo>
                    <a:lnTo>
                      <a:pt x="2366" y="1245"/>
                    </a:lnTo>
                    <a:lnTo>
                      <a:pt x="2339" y="1242"/>
                    </a:lnTo>
                    <a:lnTo>
                      <a:pt x="2315" y="1234"/>
                    </a:lnTo>
                    <a:lnTo>
                      <a:pt x="2293" y="1220"/>
                    </a:lnTo>
                    <a:lnTo>
                      <a:pt x="2276" y="1201"/>
                    </a:lnTo>
                    <a:lnTo>
                      <a:pt x="2262" y="1179"/>
                    </a:lnTo>
                    <a:lnTo>
                      <a:pt x="2253" y="1155"/>
                    </a:lnTo>
                    <a:lnTo>
                      <a:pt x="2250" y="1127"/>
                    </a:lnTo>
                    <a:lnTo>
                      <a:pt x="2253" y="1100"/>
                    </a:lnTo>
                    <a:lnTo>
                      <a:pt x="2262" y="1075"/>
                    </a:lnTo>
                    <a:lnTo>
                      <a:pt x="2276" y="1053"/>
                    </a:lnTo>
                    <a:lnTo>
                      <a:pt x="2293" y="1034"/>
                    </a:lnTo>
                    <a:lnTo>
                      <a:pt x="2315" y="1020"/>
                    </a:lnTo>
                    <a:lnTo>
                      <a:pt x="2339" y="1011"/>
                    </a:lnTo>
                    <a:lnTo>
                      <a:pt x="2366" y="1009"/>
                    </a:lnTo>
                    <a:close/>
                    <a:moveTo>
                      <a:pt x="1849" y="1009"/>
                    </a:moveTo>
                    <a:lnTo>
                      <a:pt x="1875" y="1011"/>
                    </a:lnTo>
                    <a:lnTo>
                      <a:pt x="1899" y="1020"/>
                    </a:lnTo>
                    <a:lnTo>
                      <a:pt x="1921" y="1034"/>
                    </a:lnTo>
                    <a:lnTo>
                      <a:pt x="1939" y="1053"/>
                    </a:lnTo>
                    <a:lnTo>
                      <a:pt x="1952" y="1075"/>
                    </a:lnTo>
                    <a:lnTo>
                      <a:pt x="1961" y="1100"/>
                    </a:lnTo>
                    <a:lnTo>
                      <a:pt x="1964" y="1127"/>
                    </a:lnTo>
                    <a:lnTo>
                      <a:pt x="1961" y="1155"/>
                    </a:lnTo>
                    <a:lnTo>
                      <a:pt x="1952" y="1179"/>
                    </a:lnTo>
                    <a:lnTo>
                      <a:pt x="1939" y="1201"/>
                    </a:lnTo>
                    <a:lnTo>
                      <a:pt x="1921" y="1220"/>
                    </a:lnTo>
                    <a:lnTo>
                      <a:pt x="1899" y="1234"/>
                    </a:lnTo>
                    <a:lnTo>
                      <a:pt x="1875" y="1242"/>
                    </a:lnTo>
                    <a:lnTo>
                      <a:pt x="1849" y="1245"/>
                    </a:lnTo>
                    <a:lnTo>
                      <a:pt x="1822" y="1242"/>
                    </a:lnTo>
                    <a:lnTo>
                      <a:pt x="1798" y="1234"/>
                    </a:lnTo>
                    <a:lnTo>
                      <a:pt x="1776" y="1220"/>
                    </a:lnTo>
                    <a:lnTo>
                      <a:pt x="1758" y="1201"/>
                    </a:lnTo>
                    <a:lnTo>
                      <a:pt x="1744" y="1179"/>
                    </a:lnTo>
                    <a:lnTo>
                      <a:pt x="1735" y="1155"/>
                    </a:lnTo>
                    <a:lnTo>
                      <a:pt x="1732" y="1127"/>
                    </a:lnTo>
                    <a:lnTo>
                      <a:pt x="1735" y="1100"/>
                    </a:lnTo>
                    <a:lnTo>
                      <a:pt x="1744" y="1075"/>
                    </a:lnTo>
                    <a:lnTo>
                      <a:pt x="1758" y="1053"/>
                    </a:lnTo>
                    <a:lnTo>
                      <a:pt x="1776" y="1034"/>
                    </a:lnTo>
                    <a:lnTo>
                      <a:pt x="1798" y="1020"/>
                    </a:lnTo>
                    <a:lnTo>
                      <a:pt x="1822" y="1011"/>
                    </a:lnTo>
                    <a:lnTo>
                      <a:pt x="1849" y="1009"/>
                    </a:lnTo>
                    <a:close/>
                    <a:moveTo>
                      <a:pt x="1238" y="682"/>
                    </a:moveTo>
                    <a:lnTo>
                      <a:pt x="1216" y="685"/>
                    </a:lnTo>
                    <a:lnTo>
                      <a:pt x="1195" y="694"/>
                    </a:lnTo>
                    <a:lnTo>
                      <a:pt x="1178" y="708"/>
                    </a:lnTo>
                    <a:lnTo>
                      <a:pt x="1165" y="725"/>
                    </a:lnTo>
                    <a:lnTo>
                      <a:pt x="1155" y="746"/>
                    </a:lnTo>
                    <a:lnTo>
                      <a:pt x="1152" y="771"/>
                    </a:lnTo>
                    <a:lnTo>
                      <a:pt x="1155" y="793"/>
                    </a:lnTo>
                    <a:lnTo>
                      <a:pt x="1165" y="814"/>
                    </a:lnTo>
                    <a:lnTo>
                      <a:pt x="1178" y="832"/>
                    </a:lnTo>
                    <a:lnTo>
                      <a:pt x="1195" y="845"/>
                    </a:lnTo>
                    <a:lnTo>
                      <a:pt x="1216" y="854"/>
                    </a:lnTo>
                    <a:lnTo>
                      <a:pt x="1238" y="857"/>
                    </a:lnTo>
                    <a:lnTo>
                      <a:pt x="1261" y="854"/>
                    </a:lnTo>
                    <a:lnTo>
                      <a:pt x="1281" y="845"/>
                    </a:lnTo>
                    <a:lnTo>
                      <a:pt x="1299" y="832"/>
                    </a:lnTo>
                    <a:lnTo>
                      <a:pt x="1311" y="814"/>
                    </a:lnTo>
                    <a:lnTo>
                      <a:pt x="1320" y="793"/>
                    </a:lnTo>
                    <a:lnTo>
                      <a:pt x="1323" y="771"/>
                    </a:lnTo>
                    <a:lnTo>
                      <a:pt x="1320" y="746"/>
                    </a:lnTo>
                    <a:lnTo>
                      <a:pt x="1311" y="725"/>
                    </a:lnTo>
                    <a:lnTo>
                      <a:pt x="1299" y="708"/>
                    </a:lnTo>
                    <a:lnTo>
                      <a:pt x="1281" y="694"/>
                    </a:lnTo>
                    <a:lnTo>
                      <a:pt x="1261" y="685"/>
                    </a:lnTo>
                    <a:lnTo>
                      <a:pt x="1238" y="682"/>
                    </a:lnTo>
                    <a:close/>
                    <a:moveTo>
                      <a:pt x="1278" y="504"/>
                    </a:moveTo>
                    <a:lnTo>
                      <a:pt x="1333" y="504"/>
                    </a:lnTo>
                    <a:lnTo>
                      <a:pt x="1388" y="510"/>
                    </a:lnTo>
                    <a:lnTo>
                      <a:pt x="1442" y="520"/>
                    </a:lnTo>
                    <a:lnTo>
                      <a:pt x="1495" y="535"/>
                    </a:lnTo>
                    <a:lnTo>
                      <a:pt x="1547" y="556"/>
                    </a:lnTo>
                    <a:lnTo>
                      <a:pt x="1598" y="581"/>
                    </a:lnTo>
                    <a:lnTo>
                      <a:pt x="1646" y="612"/>
                    </a:lnTo>
                    <a:lnTo>
                      <a:pt x="1692" y="646"/>
                    </a:lnTo>
                    <a:lnTo>
                      <a:pt x="1735" y="688"/>
                    </a:lnTo>
                    <a:lnTo>
                      <a:pt x="1306" y="1129"/>
                    </a:lnTo>
                    <a:lnTo>
                      <a:pt x="1736" y="1571"/>
                    </a:lnTo>
                    <a:lnTo>
                      <a:pt x="1692" y="1612"/>
                    </a:lnTo>
                    <a:lnTo>
                      <a:pt x="1646" y="1646"/>
                    </a:lnTo>
                    <a:lnTo>
                      <a:pt x="1598" y="1677"/>
                    </a:lnTo>
                    <a:lnTo>
                      <a:pt x="1548" y="1702"/>
                    </a:lnTo>
                    <a:lnTo>
                      <a:pt x="1495" y="1723"/>
                    </a:lnTo>
                    <a:lnTo>
                      <a:pt x="1442" y="1738"/>
                    </a:lnTo>
                    <a:lnTo>
                      <a:pt x="1388" y="1748"/>
                    </a:lnTo>
                    <a:lnTo>
                      <a:pt x="1334" y="1754"/>
                    </a:lnTo>
                    <a:lnTo>
                      <a:pt x="1278" y="1754"/>
                    </a:lnTo>
                    <a:lnTo>
                      <a:pt x="1224" y="1748"/>
                    </a:lnTo>
                    <a:lnTo>
                      <a:pt x="1170" y="1738"/>
                    </a:lnTo>
                    <a:lnTo>
                      <a:pt x="1116" y="1723"/>
                    </a:lnTo>
                    <a:lnTo>
                      <a:pt x="1064" y="1702"/>
                    </a:lnTo>
                    <a:lnTo>
                      <a:pt x="1014" y="1677"/>
                    </a:lnTo>
                    <a:lnTo>
                      <a:pt x="965" y="1646"/>
                    </a:lnTo>
                    <a:lnTo>
                      <a:pt x="919" y="1612"/>
                    </a:lnTo>
                    <a:lnTo>
                      <a:pt x="876" y="1571"/>
                    </a:lnTo>
                    <a:lnTo>
                      <a:pt x="836" y="1526"/>
                    </a:lnTo>
                    <a:lnTo>
                      <a:pt x="802" y="1479"/>
                    </a:lnTo>
                    <a:lnTo>
                      <a:pt x="772" y="1429"/>
                    </a:lnTo>
                    <a:lnTo>
                      <a:pt x="748" y="1377"/>
                    </a:lnTo>
                    <a:lnTo>
                      <a:pt x="727" y="1324"/>
                    </a:lnTo>
                    <a:lnTo>
                      <a:pt x="713" y="1270"/>
                    </a:lnTo>
                    <a:lnTo>
                      <a:pt x="703" y="1214"/>
                    </a:lnTo>
                    <a:lnTo>
                      <a:pt x="698" y="1157"/>
                    </a:lnTo>
                    <a:lnTo>
                      <a:pt x="698" y="1101"/>
                    </a:lnTo>
                    <a:lnTo>
                      <a:pt x="703" y="1044"/>
                    </a:lnTo>
                    <a:lnTo>
                      <a:pt x="713" y="989"/>
                    </a:lnTo>
                    <a:lnTo>
                      <a:pt x="727" y="934"/>
                    </a:lnTo>
                    <a:lnTo>
                      <a:pt x="748" y="881"/>
                    </a:lnTo>
                    <a:lnTo>
                      <a:pt x="772" y="830"/>
                    </a:lnTo>
                    <a:lnTo>
                      <a:pt x="802" y="779"/>
                    </a:lnTo>
                    <a:lnTo>
                      <a:pt x="836" y="732"/>
                    </a:lnTo>
                    <a:lnTo>
                      <a:pt x="876" y="688"/>
                    </a:lnTo>
                    <a:lnTo>
                      <a:pt x="919" y="646"/>
                    </a:lnTo>
                    <a:lnTo>
                      <a:pt x="965" y="612"/>
                    </a:lnTo>
                    <a:lnTo>
                      <a:pt x="1013" y="581"/>
                    </a:lnTo>
                    <a:lnTo>
                      <a:pt x="1064" y="556"/>
                    </a:lnTo>
                    <a:lnTo>
                      <a:pt x="1115" y="535"/>
                    </a:lnTo>
                    <a:lnTo>
                      <a:pt x="1169" y="520"/>
                    </a:lnTo>
                    <a:lnTo>
                      <a:pt x="1223" y="510"/>
                    </a:lnTo>
                    <a:lnTo>
                      <a:pt x="1278" y="504"/>
                    </a:lnTo>
                    <a:close/>
                    <a:moveTo>
                      <a:pt x="262" y="211"/>
                    </a:moveTo>
                    <a:lnTo>
                      <a:pt x="262" y="1980"/>
                    </a:lnTo>
                    <a:lnTo>
                      <a:pt x="2954" y="1980"/>
                    </a:lnTo>
                    <a:lnTo>
                      <a:pt x="2954" y="211"/>
                    </a:lnTo>
                    <a:lnTo>
                      <a:pt x="262" y="211"/>
                    </a:lnTo>
                    <a:close/>
                    <a:moveTo>
                      <a:pt x="0" y="0"/>
                    </a:moveTo>
                    <a:lnTo>
                      <a:pt x="3216" y="0"/>
                    </a:lnTo>
                    <a:lnTo>
                      <a:pt x="3216" y="2494"/>
                    </a:lnTo>
                    <a:lnTo>
                      <a:pt x="0" y="2494"/>
                    </a:lnTo>
                    <a:lnTo>
                      <a:pt x="0"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70" name="TextBox 169"/>
              <p:cNvSpPr txBox="1"/>
              <p:nvPr/>
            </p:nvSpPr>
            <p:spPr>
              <a:xfrm>
                <a:off x="1397959" y="1988483"/>
                <a:ext cx="1354629" cy="652202"/>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個人護理產品及服務</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Personal </a:t>
                </a:r>
                <a:r>
                  <a:rPr lang="en-US" sz="1000" dirty="0">
                    <a:solidFill>
                      <a:srgbClr val="122153"/>
                    </a:solidFill>
                    <a:ea typeface="儷黑 Pro"/>
                    <a:cs typeface="儷黑 Pro"/>
                  </a:rPr>
                  <a:t>Care Product &amp; Service</a:t>
                </a:r>
              </a:p>
            </p:txBody>
          </p:sp>
          <p:sp>
            <p:nvSpPr>
              <p:cNvPr id="171" name="TextBox 170"/>
              <p:cNvSpPr txBox="1"/>
              <p:nvPr/>
            </p:nvSpPr>
            <p:spPr>
              <a:xfrm>
                <a:off x="3469037" y="2913469"/>
                <a:ext cx="1458832"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閱讀</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Reading</a:t>
                </a:r>
                <a:endParaRPr lang="en-US" sz="1050" dirty="0">
                  <a:solidFill>
                    <a:srgbClr val="122153"/>
                  </a:solidFill>
                  <a:ea typeface="儷黑 Pro"/>
                  <a:cs typeface="儷黑 Pro"/>
                </a:endParaRPr>
              </a:p>
            </p:txBody>
          </p:sp>
          <p:sp>
            <p:nvSpPr>
              <p:cNvPr id="172" name="TextBox 171"/>
              <p:cNvSpPr txBox="1"/>
              <p:nvPr/>
            </p:nvSpPr>
            <p:spPr>
              <a:xfrm>
                <a:off x="2584535" y="2073231"/>
                <a:ext cx="1354629" cy="471035"/>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雜項</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Miscellaneous</a:t>
                </a:r>
                <a:endParaRPr lang="en-US" sz="1050" dirty="0">
                  <a:solidFill>
                    <a:srgbClr val="122153"/>
                  </a:solidFill>
                  <a:ea typeface="儷黑 Pro"/>
                  <a:cs typeface="儷黑 Pro"/>
                </a:endParaRPr>
              </a:p>
            </p:txBody>
          </p:sp>
          <p:grpSp>
            <p:nvGrpSpPr>
              <p:cNvPr id="173" name="Group 172"/>
              <p:cNvGrpSpPr>
                <a:grpSpLocks noChangeAspect="1"/>
              </p:cNvGrpSpPr>
              <p:nvPr/>
            </p:nvGrpSpPr>
            <p:grpSpPr>
              <a:xfrm>
                <a:off x="3666958" y="4635482"/>
                <a:ext cx="414470" cy="457211"/>
                <a:chOff x="6023184" y="4799730"/>
                <a:chExt cx="258729" cy="285409"/>
              </a:xfrm>
              <a:solidFill>
                <a:srgbClr val="13224F"/>
              </a:solidFill>
            </p:grpSpPr>
            <p:sp>
              <p:nvSpPr>
                <p:cNvPr id="188" name="Freeform 13"/>
                <p:cNvSpPr>
                  <a:spLocks/>
                </p:cNvSpPr>
                <p:nvPr/>
              </p:nvSpPr>
              <p:spPr bwMode="auto">
                <a:xfrm>
                  <a:off x="6057983" y="4853827"/>
                  <a:ext cx="186103" cy="231312"/>
                </a:xfrm>
                <a:custGeom>
                  <a:avLst/>
                  <a:gdLst>
                    <a:gd name="T0" fmla="*/ 2329 w 2329"/>
                    <a:gd name="T1" fmla="*/ 1016 h 2362"/>
                    <a:gd name="T2" fmla="*/ 2329 w 2329"/>
                    <a:gd name="T3" fmla="*/ 2270 h 2362"/>
                    <a:gd name="T4" fmla="*/ 2328 w 2329"/>
                    <a:gd name="T5" fmla="*/ 2282 h 2362"/>
                    <a:gd name="T6" fmla="*/ 2324 w 2329"/>
                    <a:gd name="T7" fmla="*/ 2302 h 2362"/>
                    <a:gd name="T8" fmla="*/ 2313 w 2329"/>
                    <a:gd name="T9" fmla="*/ 2325 h 2362"/>
                    <a:gd name="T10" fmla="*/ 2294 w 2329"/>
                    <a:gd name="T11" fmla="*/ 2345 h 2362"/>
                    <a:gd name="T12" fmla="*/ 2263 w 2329"/>
                    <a:gd name="T13" fmla="*/ 2357 h 2362"/>
                    <a:gd name="T14" fmla="*/ 1441 w 2329"/>
                    <a:gd name="T15" fmla="*/ 2359 h 2362"/>
                    <a:gd name="T16" fmla="*/ 1442 w 2329"/>
                    <a:gd name="T17" fmla="*/ 1681 h 2362"/>
                    <a:gd name="T18" fmla="*/ 1442 w 2329"/>
                    <a:gd name="T19" fmla="*/ 1669 h 2362"/>
                    <a:gd name="T20" fmla="*/ 1438 w 2329"/>
                    <a:gd name="T21" fmla="*/ 1650 h 2362"/>
                    <a:gd name="T22" fmla="*/ 1430 w 2329"/>
                    <a:gd name="T23" fmla="*/ 1626 h 2362"/>
                    <a:gd name="T24" fmla="*/ 1414 w 2329"/>
                    <a:gd name="T25" fmla="*/ 1603 h 2362"/>
                    <a:gd name="T26" fmla="*/ 1387 w 2329"/>
                    <a:gd name="T27" fmla="*/ 1584 h 2362"/>
                    <a:gd name="T28" fmla="*/ 1348 w 2329"/>
                    <a:gd name="T29" fmla="*/ 1573 h 2362"/>
                    <a:gd name="T30" fmla="*/ 984 w 2329"/>
                    <a:gd name="T31" fmla="*/ 1571 h 2362"/>
                    <a:gd name="T32" fmla="*/ 945 w 2329"/>
                    <a:gd name="T33" fmla="*/ 1577 h 2362"/>
                    <a:gd name="T34" fmla="*/ 917 w 2329"/>
                    <a:gd name="T35" fmla="*/ 1593 h 2362"/>
                    <a:gd name="T36" fmla="*/ 900 w 2329"/>
                    <a:gd name="T37" fmla="*/ 1614 h 2362"/>
                    <a:gd name="T38" fmla="*/ 891 w 2329"/>
                    <a:gd name="T39" fmla="*/ 1638 h 2362"/>
                    <a:gd name="T40" fmla="*/ 887 w 2329"/>
                    <a:gd name="T41" fmla="*/ 1660 h 2362"/>
                    <a:gd name="T42" fmla="*/ 887 w 2329"/>
                    <a:gd name="T43" fmla="*/ 1676 h 2362"/>
                    <a:gd name="T44" fmla="*/ 887 w 2329"/>
                    <a:gd name="T45" fmla="*/ 1682 h 2362"/>
                    <a:gd name="T46" fmla="*/ 882 w 2329"/>
                    <a:gd name="T47" fmla="*/ 2361 h 2362"/>
                    <a:gd name="T48" fmla="*/ 855 w 2329"/>
                    <a:gd name="T49" fmla="*/ 2361 h 2362"/>
                    <a:gd name="T50" fmla="*/ 803 w 2329"/>
                    <a:gd name="T51" fmla="*/ 2361 h 2362"/>
                    <a:gd name="T52" fmla="*/ 734 w 2329"/>
                    <a:gd name="T53" fmla="*/ 2361 h 2362"/>
                    <a:gd name="T54" fmla="*/ 651 w 2329"/>
                    <a:gd name="T55" fmla="*/ 2361 h 2362"/>
                    <a:gd name="T56" fmla="*/ 558 w 2329"/>
                    <a:gd name="T57" fmla="*/ 2361 h 2362"/>
                    <a:gd name="T58" fmla="*/ 462 w 2329"/>
                    <a:gd name="T59" fmla="*/ 2362 h 2362"/>
                    <a:gd name="T60" fmla="*/ 365 w 2329"/>
                    <a:gd name="T61" fmla="*/ 2362 h 2362"/>
                    <a:gd name="T62" fmla="*/ 274 w 2329"/>
                    <a:gd name="T63" fmla="*/ 2362 h 2362"/>
                    <a:gd name="T64" fmla="*/ 194 w 2329"/>
                    <a:gd name="T65" fmla="*/ 2362 h 2362"/>
                    <a:gd name="T66" fmla="*/ 128 w 2329"/>
                    <a:gd name="T67" fmla="*/ 2362 h 2362"/>
                    <a:gd name="T68" fmla="*/ 82 w 2329"/>
                    <a:gd name="T69" fmla="*/ 2362 h 2362"/>
                    <a:gd name="T70" fmla="*/ 50 w 2329"/>
                    <a:gd name="T71" fmla="*/ 2360 h 2362"/>
                    <a:gd name="T72" fmla="*/ 25 w 2329"/>
                    <a:gd name="T73" fmla="*/ 2349 h 2362"/>
                    <a:gd name="T74" fmla="*/ 10 w 2329"/>
                    <a:gd name="T75" fmla="*/ 2331 h 2362"/>
                    <a:gd name="T76" fmla="*/ 2 w 2329"/>
                    <a:gd name="T77" fmla="*/ 2310 h 2362"/>
                    <a:gd name="T78" fmla="*/ 0 w 2329"/>
                    <a:gd name="T79" fmla="*/ 2295 h 2362"/>
                    <a:gd name="T80" fmla="*/ 0 w 2329"/>
                    <a:gd name="T81" fmla="*/ 2288 h 2362"/>
                    <a:gd name="T82" fmla="*/ 1199 w 2329"/>
                    <a:gd name="T83" fmla="*/ 0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9" h="2362">
                      <a:moveTo>
                        <a:pt x="1199" y="0"/>
                      </a:moveTo>
                      <a:lnTo>
                        <a:pt x="2329" y="1016"/>
                      </a:lnTo>
                      <a:lnTo>
                        <a:pt x="2329" y="2268"/>
                      </a:lnTo>
                      <a:lnTo>
                        <a:pt x="2329" y="2270"/>
                      </a:lnTo>
                      <a:lnTo>
                        <a:pt x="2329" y="2275"/>
                      </a:lnTo>
                      <a:lnTo>
                        <a:pt x="2328" y="2282"/>
                      </a:lnTo>
                      <a:lnTo>
                        <a:pt x="2326" y="2291"/>
                      </a:lnTo>
                      <a:lnTo>
                        <a:pt x="2324" y="2302"/>
                      </a:lnTo>
                      <a:lnTo>
                        <a:pt x="2319" y="2313"/>
                      </a:lnTo>
                      <a:lnTo>
                        <a:pt x="2313" y="2325"/>
                      </a:lnTo>
                      <a:lnTo>
                        <a:pt x="2305" y="2336"/>
                      </a:lnTo>
                      <a:lnTo>
                        <a:pt x="2294" y="2345"/>
                      </a:lnTo>
                      <a:lnTo>
                        <a:pt x="2280" y="2352"/>
                      </a:lnTo>
                      <a:lnTo>
                        <a:pt x="2263" y="2357"/>
                      </a:lnTo>
                      <a:lnTo>
                        <a:pt x="2242" y="2359"/>
                      </a:lnTo>
                      <a:lnTo>
                        <a:pt x="1441" y="2359"/>
                      </a:lnTo>
                      <a:lnTo>
                        <a:pt x="1442" y="1682"/>
                      </a:lnTo>
                      <a:lnTo>
                        <a:pt x="1442" y="1681"/>
                      </a:lnTo>
                      <a:lnTo>
                        <a:pt x="1442" y="1676"/>
                      </a:lnTo>
                      <a:lnTo>
                        <a:pt x="1442" y="1669"/>
                      </a:lnTo>
                      <a:lnTo>
                        <a:pt x="1441" y="1660"/>
                      </a:lnTo>
                      <a:lnTo>
                        <a:pt x="1438" y="1650"/>
                      </a:lnTo>
                      <a:lnTo>
                        <a:pt x="1435" y="1638"/>
                      </a:lnTo>
                      <a:lnTo>
                        <a:pt x="1430" y="1626"/>
                      </a:lnTo>
                      <a:lnTo>
                        <a:pt x="1423" y="1614"/>
                      </a:lnTo>
                      <a:lnTo>
                        <a:pt x="1414" y="1603"/>
                      </a:lnTo>
                      <a:lnTo>
                        <a:pt x="1402" y="1593"/>
                      </a:lnTo>
                      <a:lnTo>
                        <a:pt x="1387" y="1584"/>
                      </a:lnTo>
                      <a:lnTo>
                        <a:pt x="1370" y="1577"/>
                      </a:lnTo>
                      <a:lnTo>
                        <a:pt x="1348" y="1573"/>
                      </a:lnTo>
                      <a:lnTo>
                        <a:pt x="1323" y="1571"/>
                      </a:lnTo>
                      <a:lnTo>
                        <a:pt x="984" y="1571"/>
                      </a:lnTo>
                      <a:lnTo>
                        <a:pt x="963" y="1573"/>
                      </a:lnTo>
                      <a:lnTo>
                        <a:pt x="945" y="1577"/>
                      </a:lnTo>
                      <a:lnTo>
                        <a:pt x="929" y="1584"/>
                      </a:lnTo>
                      <a:lnTo>
                        <a:pt x="917" y="1593"/>
                      </a:lnTo>
                      <a:lnTo>
                        <a:pt x="908" y="1603"/>
                      </a:lnTo>
                      <a:lnTo>
                        <a:pt x="900" y="1614"/>
                      </a:lnTo>
                      <a:lnTo>
                        <a:pt x="895" y="1626"/>
                      </a:lnTo>
                      <a:lnTo>
                        <a:pt x="891" y="1638"/>
                      </a:lnTo>
                      <a:lnTo>
                        <a:pt x="889" y="1650"/>
                      </a:lnTo>
                      <a:lnTo>
                        <a:pt x="887" y="1660"/>
                      </a:lnTo>
                      <a:lnTo>
                        <a:pt x="887" y="1669"/>
                      </a:lnTo>
                      <a:lnTo>
                        <a:pt x="887" y="1676"/>
                      </a:lnTo>
                      <a:lnTo>
                        <a:pt x="887" y="1681"/>
                      </a:lnTo>
                      <a:lnTo>
                        <a:pt x="887" y="1682"/>
                      </a:lnTo>
                      <a:lnTo>
                        <a:pt x="886" y="2361"/>
                      </a:lnTo>
                      <a:lnTo>
                        <a:pt x="882" y="2361"/>
                      </a:lnTo>
                      <a:lnTo>
                        <a:pt x="872" y="2361"/>
                      </a:lnTo>
                      <a:lnTo>
                        <a:pt x="855" y="2361"/>
                      </a:lnTo>
                      <a:lnTo>
                        <a:pt x="832" y="2361"/>
                      </a:lnTo>
                      <a:lnTo>
                        <a:pt x="803" y="2361"/>
                      </a:lnTo>
                      <a:lnTo>
                        <a:pt x="771" y="2361"/>
                      </a:lnTo>
                      <a:lnTo>
                        <a:pt x="734" y="2361"/>
                      </a:lnTo>
                      <a:lnTo>
                        <a:pt x="694" y="2361"/>
                      </a:lnTo>
                      <a:lnTo>
                        <a:pt x="651" y="2361"/>
                      </a:lnTo>
                      <a:lnTo>
                        <a:pt x="605" y="2361"/>
                      </a:lnTo>
                      <a:lnTo>
                        <a:pt x="558" y="2361"/>
                      </a:lnTo>
                      <a:lnTo>
                        <a:pt x="510" y="2361"/>
                      </a:lnTo>
                      <a:lnTo>
                        <a:pt x="462" y="2362"/>
                      </a:lnTo>
                      <a:lnTo>
                        <a:pt x="414" y="2362"/>
                      </a:lnTo>
                      <a:lnTo>
                        <a:pt x="365" y="2362"/>
                      </a:lnTo>
                      <a:lnTo>
                        <a:pt x="319" y="2362"/>
                      </a:lnTo>
                      <a:lnTo>
                        <a:pt x="274" y="2362"/>
                      </a:lnTo>
                      <a:lnTo>
                        <a:pt x="233" y="2362"/>
                      </a:lnTo>
                      <a:lnTo>
                        <a:pt x="194" y="2362"/>
                      </a:lnTo>
                      <a:lnTo>
                        <a:pt x="159" y="2362"/>
                      </a:lnTo>
                      <a:lnTo>
                        <a:pt x="128" y="2362"/>
                      </a:lnTo>
                      <a:lnTo>
                        <a:pt x="102" y="2362"/>
                      </a:lnTo>
                      <a:lnTo>
                        <a:pt x="82" y="2362"/>
                      </a:lnTo>
                      <a:lnTo>
                        <a:pt x="68" y="2362"/>
                      </a:lnTo>
                      <a:lnTo>
                        <a:pt x="50" y="2360"/>
                      </a:lnTo>
                      <a:lnTo>
                        <a:pt x="36" y="2356"/>
                      </a:lnTo>
                      <a:lnTo>
                        <a:pt x="25" y="2349"/>
                      </a:lnTo>
                      <a:lnTo>
                        <a:pt x="16" y="2340"/>
                      </a:lnTo>
                      <a:lnTo>
                        <a:pt x="10" y="2331"/>
                      </a:lnTo>
                      <a:lnTo>
                        <a:pt x="5" y="2320"/>
                      </a:lnTo>
                      <a:lnTo>
                        <a:pt x="2" y="2310"/>
                      </a:lnTo>
                      <a:lnTo>
                        <a:pt x="1" y="2302"/>
                      </a:lnTo>
                      <a:lnTo>
                        <a:pt x="0" y="2295"/>
                      </a:lnTo>
                      <a:lnTo>
                        <a:pt x="0" y="2290"/>
                      </a:lnTo>
                      <a:lnTo>
                        <a:pt x="0" y="2288"/>
                      </a:lnTo>
                      <a:lnTo>
                        <a:pt x="0" y="1016"/>
                      </a:lnTo>
                      <a:lnTo>
                        <a:pt x="1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srgbClr val="122153"/>
                    </a:solidFill>
                    <a:ea typeface="儷黑 Pro"/>
                    <a:cs typeface="儷黑 Pro"/>
                  </a:endParaRPr>
                </a:p>
              </p:txBody>
            </p:sp>
            <p:sp>
              <p:nvSpPr>
                <p:cNvPr id="189" name="Freeform 14"/>
                <p:cNvSpPr>
                  <a:spLocks/>
                </p:cNvSpPr>
                <p:nvPr/>
              </p:nvSpPr>
              <p:spPr bwMode="auto">
                <a:xfrm>
                  <a:off x="6023184" y="4799730"/>
                  <a:ext cx="258729" cy="152963"/>
                </a:xfrm>
                <a:custGeom>
                  <a:avLst/>
                  <a:gdLst>
                    <a:gd name="T0" fmla="*/ 1651 w 3249"/>
                    <a:gd name="T1" fmla="*/ 0 h 1555"/>
                    <a:gd name="T2" fmla="*/ 3249 w 3249"/>
                    <a:gd name="T3" fmla="*/ 1464 h 1555"/>
                    <a:gd name="T4" fmla="*/ 3248 w 3249"/>
                    <a:gd name="T5" fmla="*/ 1465 h 1555"/>
                    <a:gd name="T6" fmla="*/ 3246 w 3249"/>
                    <a:gd name="T7" fmla="*/ 1469 h 1555"/>
                    <a:gd name="T8" fmla="*/ 3242 w 3249"/>
                    <a:gd name="T9" fmla="*/ 1474 h 1555"/>
                    <a:gd name="T10" fmla="*/ 3237 w 3249"/>
                    <a:gd name="T11" fmla="*/ 1481 h 1555"/>
                    <a:gd name="T12" fmla="*/ 3230 w 3249"/>
                    <a:gd name="T13" fmla="*/ 1490 h 1555"/>
                    <a:gd name="T14" fmla="*/ 3221 w 3249"/>
                    <a:gd name="T15" fmla="*/ 1499 h 1555"/>
                    <a:gd name="T16" fmla="*/ 3210 w 3249"/>
                    <a:gd name="T17" fmla="*/ 1509 h 1555"/>
                    <a:gd name="T18" fmla="*/ 3198 w 3249"/>
                    <a:gd name="T19" fmla="*/ 1518 h 1555"/>
                    <a:gd name="T20" fmla="*/ 3184 w 3249"/>
                    <a:gd name="T21" fmla="*/ 1526 h 1555"/>
                    <a:gd name="T22" fmla="*/ 3168 w 3249"/>
                    <a:gd name="T23" fmla="*/ 1534 h 1555"/>
                    <a:gd name="T24" fmla="*/ 3151 w 3249"/>
                    <a:gd name="T25" fmla="*/ 1540 h 1555"/>
                    <a:gd name="T26" fmla="*/ 3131 w 3249"/>
                    <a:gd name="T27" fmla="*/ 1545 h 1555"/>
                    <a:gd name="T28" fmla="*/ 3109 w 3249"/>
                    <a:gd name="T29" fmla="*/ 1547 h 1555"/>
                    <a:gd name="T30" fmla="*/ 3085 w 3249"/>
                    <a:gd name="T31" fmla="*/ 1546 h 1555"/>
                    <a:gd name="T32" fmla="*/ 3059 w 3249"/>
                    <a:gd name="T33" fmla="*/ 1543 h 1555"/>
                    <a:gd name="T34" fmla="*/ 3031 w 3249"/>
                    <a:gd name="T35" fmla="*/ 1536 h 1555"/>
                    <a:gd name="T36" fmla="*/ 3000 w 3249"/>
                    <a:gd name="T37" fmla="*/ 1525 h 1555"/>
                    <a:gd name="T38" fmla="*/ 2967 w 3249"/>
                    <a:gd name="T39" fmla="*/ 1510 h 1555"/>
                    <a:gd name="T40" fmla="*/ 2932 w 3249"/>
                    <a:gd name="T41" fmla="*/ 1489 h 1555"/>
                    <a:gd name="T42" fmla="*/ 2895 w 3249"/>
                    <a:gd name="T43" fmla="*/ 1464 h 1555"/>
                    <a:gd name="T44" fmla="*/ 1651 w 3249"/>
                    <a:gd name="T45" fmla="*/ 335 h 1555"/>
                    <a:gd name="T46" fmla="*/ 324 w 3249"/>
                    <a:gd name="T47" fmla="*/ 1471 h 1555"/>
                    <a:gd name="T48" fmla="*/ 292 w 3249"/>
                    <a:gd name="T49" fmla="*/ 1496 h 1555"/>
                    <a:gd name="T50" fmla="*/ 260 w 3249"/>
                    <a:gd name="T51" fmla="*/ 1517 h 1555"/>
                    <a:gd name="T52" fmla="*/ 232 w 3249"/>
                    <a:gd name="T53" fmla="*/ 1533 h 1555"/>
                    <a:gd name="T54" fmla="*/ 205 w 3249"/>
                    <a:gd name="T55" fmla="*/ 1544 h 1555"/>
                    <a:gd name="T56" fmla="*/ 179 w 3249"/>
                    <a:gd name="T57" fmla="*/ 1551 h 1555"/>
                    <a:gd name="T58" fmla="*/ 156 w 3249"/>
                    <a:gd name="T59" fmla="*/ 1554 h 1555"/>
                    <a:gd name="T60" fmla="*/ 134 w 3249"/>
                    <a:gd name="T61" fmla="*/ 1555 h 1555"/>
                    <a:gd name="T62" fmla="*/ 114 w 3249"/>
                    <a:gd name="T63" fmla="*/ 1553 h 1555"/>
                    <a:gd name="T64" fmla="*/ 95 w 3249"/>
                    <a:gd name="T65" fmla="*/ 1548 h 1555"/>
                    <a:gd name="T66" fmla="*/ 78 w 3249"/>
                    <a:gd name="T67" fmla="*/ 1542 h 1555"/>
                    <a:gd name="T68" fmla="*/ 63 w 3249"/>
                    <a:gd name="T69" fmla="*/ 1534 h 1555"/>
                    <a:gd name="T70" fmla="*/ 50 w 3249"/>
                    <a:gd name="T71" fmla="*/ 1526 h 1555"/>
                    <a:gd name="T72" fmla="*/ 38 w 3249"/>
                    <a:gd name="T73" fmla="*/ 1516 h 1555"/>
                    <a:gd name="T74" fmla="*/ 28 w 3249"/>
                    <a:gd name="T75" fmla="*/ 1507 h 1555"/>
                    <a:gd name="T76" fmla="*/ 19 w 3249"/>
                    <a:gd name="T77" fmla="*/ 1497 h 1555"/>
                    <a:gd name="T78" fmla="*/ 12 w 3249"/>
                    <a:gd name="T79" fmla="*/ 1489 h 1555"/>
                    <a:gd name="T80" fmla="*/ 7 w 3249"/>
                    <a:gd name="T81" fmla="*/ 1481 h 1555"/>
                    <a:gd name="T82" fmla="*/ 3 w 3249"/>
                    <a:gd name="T83" fmla="*/ 1476 h 1555"/>
                    <a:gd name="T84" fmla="*/ 1 w 3249"/>
                    <a:gd name="T85" fmla="*/ 1472 h 1555"/>
                    <a:gd name="T86" fmla="*/ 0 w 3249"/>
                    <a:gd name="T87" fmla="*/ 1471 h 1555"/>
                    <a:gd name="T88" fmla="*/ 1651 w 3249"/>
                    <a:gd name="T8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49" h="1555">
                      <a:moveTo>
                        <a:pt x="1651" y="0"/>
                      </a:moveTo>
                      <a:lnTo>
                        <a:pt x="3249" y="1464"/>
                      </a:lnTo>
                      <a:lnTo>
                        <a:pt x="3248" y="1465"/>
                      </a:lnTo>
                      <a:lnTo>
                        <a:pt x="3246" y="1469"/>
                      </a:lnTo>
                      <a:lnTo>
                        <a:pt x="3242" y="1474"/>
                      </a:lnTo>
                      <a:lnTo>
                        <a:pt x="3237" y="1481"/>
                      </a:lnTo>
                      <a:lnTo>
                        <a:pt x="3230" y="1490"/>
                      </a:lnTo>
                      <a:lnTo>
                        <a:pt x="3221" y="1499"/>
                      </a:lnTo>
                      <a:lnTo>
                        <a:pt x="3210" y="1509"/>
                      </a:lnTo>
                      <a:lnTo>
                        <a:pt x="3198" y="1518"/>
                      </a:lnTo>
                      <a:lnTo>
                        <a:pt x="3184" y="1526"/>
                      </a:lnTo>
                      <a:lnTo>
                        <a:pt x="3168" y="1534"/>
                      </a:lnTo>
                      <a:lnTo>
                        <a:pt x="3151" y="1540"/>
                      </a:lnTo>
                      <a:lnTo>
                        <a:pt x="3131" y="1545"/>
                      </a:lnTo>
                      <a:lnTo>
                        <a:pt x="3109" y="1547"/>
                      </a:lnTo>
                      <a:lnTo>
                        <a:pt x="3085" y="1546"/>
                      </a:lnTo>
                      <a:lnTo>
                        <a:pt x="3059" y="1543"/>
                      </a:lnTo>
                      <a:lnTo>
                        <a:pt x="3031" y="1536"/>
                      </a:lnTo>
                      <a:lnTo>
                        <a:pt x="3000" y="1525"/>
                      </a:lnTo>
                      <a:lnTo>
                        <a:pt x="2967" y="1510"/>
                      </a:lnTo>
                      <a:lnTo>
                        <a:pt x="2932" y="1489"/>
                      </a:lnTo>
                      <a:lnTo>
                        <a:pt x="2895" y="1464"/>
                      </a:lnTo>
                      <a:lnTo>
                        <a:pt x="1651" y="335"/>
                      </a:lnTo>
                      <a:lnTo>
                        <a:pt x="324" y="1471"/>
                      </a:lnTo>
                      <a:lnTo>
                        <a:pt x="292" y="1496"/>
                      </a:lnTo>
                      <a:lnTo>
                        <a:pt x="260" y="1517"/>
                      </a:lnTo>
                      <a:lnTo>
                        <a:pt x="232" y="1533"/>
                      </a:lnTo>
                      <a:lnTo>
                        <a:pt x="205" y="1544"/>
                      </a:lnTo>
                      <a:lnTo>
                        <a:pt x="179" y="1551"/>
                      </a:lnTo>
                      <a:lnTo>
                        <a:pt x="156" y="1554"/>
                      </a:lnTo>
                      <a:lnTo>
                        <a:pt x="134" y="1555"/>
                      </a:lnTo>
                      <a:lnTo>
                        <a:pt x="114" y="1553"/>
                      </a:lnTo>
                      <a:lnTo>
                        <a:pt x="95" y="1548"/>
                      </a:lnTo>
                      <a:lnTo>
                        <a:pt x="78" y="1542"/>
                      </a:lnTo>
                      <a:lnTo>
                        <a:pt x="63" y="1534"/>
                      </a:lnTo>
                      <a:lnTo>
                        <a:pt x="50" y="1526"/>
                      </a:lnTo>
                      <a:lnTo>
                        <a:pt x="38" y="1516"/>
                      </a:lnTo>
                      <a:lnTo>
                        <a:pt x="28" y="1507"/>
                      </a:lnTo>
                      <a:lnTo>
                        <a:pt x="19" y="1497"/>
                      </a:lnTo>
                      <a:lnTo>
                        <a:pt x="12" y="1489"/>
                      </a:lnTo>
                      <a:lnTo>
                        <a:pt x="7" y="1481"/>
                      </a:lnTo>
                      <a:lnTo>
                        <a:pt x="3" y="1476"/>
                      </a:lnTo>
                      <a:lnTo>
                        <a:pt x="1" y="1472"/>
                      </a:lnTo>
                      <a:lnTo>
                        <a:pt x="0" y="1471"/>
                      </a:lnTo>
                      <a:lnTo>
                        <a:pt x="16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srgbClr val="122153"/>
                    </a:solidFill>
                    <a:ea typeface="儷黑 Pro"/>
                    <a:cs typeface="儷黑 Pro"/>
                  </a:endParaRPr>
                </a:p>
              </p:txBody>
            </p:sp>
            <p:sp>
              <p:nvSpPr>
                <p:cNvPr id="190" name="Freeform 15"/>
                <p:cNvSpPr>
                  <a:spLocks/>
                </p:cNvSpPr>
                <p:nvPr/>
              </p:nvSpPr>
              <p:spPr bwMode="auto">
                <a:xfrm>
                  <a:off x="6225931" y="4831442"/>
                  <a:ext cx="25722" cy="65290"/>
                </a:xfrm>
                <a:custGeom>
                  <a:avLst/>
                  <a:gdLst>
                    <a:gd name="T0" fmla="*/ 0 w 319"/>
                    <a:gd name="T1" fmla="*/ 0 h 667"/>
                    <a:gd name="T2" fmla="*/ 319 w 319"/>
                    <a:gd name="T3" fmla="*/ 0 h 667"/>
                    <a:gd name="T4" fmla="*/ 319 w 319"/>
                    <a:gd name="T5" fmla="*/ 667 h 667"/>
                    <a:gd name="T6" fmla="*/ 1 w 319"/>
                    <a:gd name="T7" fmla="*/ 393 h 667"/>
                    <a:gd name="T8" fmla="*/ 0 w 319"/>
                    <a:gd name="T9" fmla="*/ 0 h 667"/>
                  </a:gdLst>
                  <a:ahLst/>
                  <a:cxnLst>
                    <a:cxn ang="0">
                      <a:pos x="T0" y="T1"/>
                    </a:cxn>
                    <a:cxn ang="0">
                      <a:pos x="T2" y="T3"/>
                    </a:cxn>
                    <a:cxn ang="0">
                      <a:pos x="T4" y="T5"/>
                    </a:cxn>
                    <a:cxn ang="0">
                      <a:pos x="T6" y="T7"/>
                    </a:cxn>
                    <a:cxn ang="0">
                      <a:pos x="T8" y="T9"/>
                    </a:cxn>
                  </a:cxnLst>
                  <a:rect l="0" t="0" r="r" b="b"/>
                  <a:pathLst>
                    <a:path w="319" h="667">
                      <a:moveTo>
                        <a:pt x="0" y="0"/>
                      </a:moveTo>
                      <a:lnTo>
                        <a:pt x="319" y="0"/>
                      </a:lnTo>
                      <a:lnTo>
                        <a:pt x="319" y="667"/>
                      </a:lnTo>
                      <a:lnTo>
                        <a:pt x="1" y="39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srgbClr val="122153"/>
                    </a:solidFill>
                    <a:ea typeface="儷黑 Pro"/>
                    <a:cs typeface="儷黑 Pro"/>
                  </a:endParaRPr>
                </a:p>
              </p:txBody>
            </p:sp>
          </p:grpSp>
          <p:grpSp>
            <p:nvGrpSpPr>
              <p:cNvPr id="174" name="Group 173"/>
              <p:cNvGrpSpPr>
                <a:grpSpLocks noChangeAspect="1"/>
              </p:cNvGrpSpPr>
              <p:nvPr/>
            </p:nvGrpSpPr>
            <p:grpSpPr>
              <a:xfrm>
                <a:off x="3146675" y="1680134"/>
                <a:ext cx="348423" cy="457211"/>
                <a:chOff x="7782623" y="4661756"/>
                <a:chExt cx="312779" cy="410437"/>
              </a:xfrm>
              <a:solidFill>
                <a:srgbClr val="13224F"/>
              </a:solidFill>
            </p:grpSpPr>
            <p:sp>
              <p:nvSpPr>
                <p:cNvPr id="181" name="Freeform 85"/>
                <p:cNvSpPr>
                  <a:spLocks noEditPoints="1"/>
                </p:cNvSpPr>
                <p:nvPr/>
              </p:nvSpPr>
              <p:spPr bwMode="auto">
                <a:xfrm>
                  <a:off x="7782623" y="4721719"/>
                  <a:ext cx="312779" cy="290511"/>
                </a:xfrm>
                <a:custGeom>
                  <a:avLst/>
                  <a:gdLst>
                    <a:gd name="T0" fmla="*/ 233 w 3359"/>
                    <a:gd name="T1" fmla="*/ 175 h 2535"/>
                    <a:gd name="T2" fmla="*/ 197 w 3359"/>
                    <a:gd name="T3" fmla="*/ 195 h 2535"/>
                    <a:gd name="T4" fmla="*/ 177 w 3359"/>
                    <a:gd name="T5" fmla="*/ 230 h 2535"/>
                    <a:gd name="T6" fmla="*/ 174 w 3359"/>
                    <a:gd name="T7" fmla="*/ 2282 h 2535"/>
                    <a:gd name="T8" fmla="*/ 184 w 3359"/>
                    <a:gd name="T9" fmla="*/ 2322 h 2535"/>
                    <a:gd name="T10" fmla="*/ 214 w 3359"/>
                    <a:gd name="T11" fmla="*/ 2350 h 2535"/>
                    <a:gd name="T12" fmla="*/ 254 w 3359"/>
                    <a:gd name="T13" fmla="*/ 2361 h 2535"/>
                    <a:gd name="T14" fmla="*/ 3127 w 3359"/>
                    <a:gd name="T15" fmla="*/ 2359 h 2535"/>
                    <a:gd name="T16" fmla="*/ 3162 w 3359"/>
                    <a:gd name="T17" fmla="*/ 2338 h 2535"/>
                    <a:gd name="T18" fmla="*/ 3183 w 3359"/>
                    <a:gd name="T19" fmla="*/ 2304 h 2535"/>
                    <a:gd name="T20" fmla="*/ 3185 w 3359"/>
                    <a:gd name="T21" fmla="*/ 251 h 2535"/>
                    <a:gd name="T22" fmla="*/ 3175 w 3359"/>
                    <a:gd name="T23" fmla="*/ 211 h 2535"/>
                    <a:gd name="T24" fmla="*/ 3146 w 3359"/>
                    <a:gd name="T25" fmla="*/ 183 h 2535"/>
                    <a:gd name="T26" fmla="*/ 3107 w 3359"/>
                    <a:gd name="T27" fmla="*/ 172 h 2535"/>
                    <a:gd name="T28" fmla="*/ 254 w 3359"/>
                    <a:gd name="T29" fmla="*/ 0 h 2535"/>
                    <a:gd name="T30" fmla="*/ 3147 w 3359"/>
                    <a:gd name="T31" fmla="*/ 3 h 2535"/>
                    <a:gd name="T32" fmla="*/ 3222 w 3359"/>
                    <a:gd name="T33" fmla="*/ 27 h 2535"/>
                    <a:gd name="T34" fmla="*/ 3284 w 3359"/>
                    <a:gd name="T35" fmla="*/ 73 h 2535"/>
                    <a:gd name="T36" fmla="*/ 3330 w 3359"/>
                    <a:gd name="T37" fmla="*/ 135 h 2535"/>
                    <a:gd name="T38" fmla="*/ 3356 w 3359"/>
                    <a:gd name="T39" fmla="*/ 210 h 2535"/>
                    <a:gd name="T40" fmla="*/ 3359 w 3359"/>
                    <a:gd name="T41" fmla="*/ 2282 h 2535"/>
                    <a:gd name="T42" fmla="*/ 3346 w 3359"/>
                    <a:gd name="T43" fmla="*/ 2363 h 2535"/>
                    <a:gd name="T44" fmla="*/ 3310 w 3359"/>
                    <a:gd name="T45" fmla="*/ 2432 h 2535"/>
                    <a:gd name="T46" fmla="*/ 3255 w 3359"/>
                    <a:gd name="T47" fmla="*/ 2486 h 2535"/>
                    <a:gd name="T48" fmla="*/ 3186 w 3359"/>
                    <a:gd name="T49" fmla="*/ 2522 h 2535"/>
                    <a:gd name="T50" fmla="*/ 3107 w 3359"/>
                    <a:gd name="T51" fmla="*/ 2535 h 2535"/>
                    <a:gd name="T52" fmla="*/ 212 w 3359"/>
                    <a:gd name="T53" fmla="*/ 2532 h 2535"/>
                    <a:gd name="T54" fmla="*/ 137 w 3359"/>
                    <a:gd name="T55" fmla="*/ 2506 h 2535"/>
                    <a:gd name="T56" fmla="*/ 75 w 3359"/>
                    <a:gd name="T57" fmla="*/ 2461 h 2535"/>
                    <a:gd name="T58" fmla="*/ 29 w 3359"/>
                    <a:gd name="T59" fmla="*/ 2398 h 2535"/>
                    <a:gd name="T60" fmla="*/ 3 w 3359"/>
                    <a:gd name="T61" fmla="*/ 2324 h 2535"/>
                    <a:gd name="T62" fmla="*/ 0 w 3359"/>
                    <a:gd name="T63" fmla="*/ 251 h 2535"/>
                    <a:gd name="T64" fmla="*/ 13 w 3359"/>
                    <a:gd name="T65" fmla="*/ 172 h 2535"/>
                    <a:gd name="T66" fmla="*/ 49 w 3359"/>
                    <a:gd name="T67" fmla="*/ 102 h 2535"/>
                    <a:gd name="T68" fmla="*/ 104 w 3359"/>
                    <a:gd name="T69" fmla="*/ 47 h 2535"/>
                    <a:gd name="T70" fmla="*/ 173 w 3359"/>
                    <a:gd name="T71" fmla="*/ 12 h 2535"/>
                    <a:gd name="T72" fmla="*/ 254 w 3359"/>
                    <a:gd name="T7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59" h="2535">
                      <a:moveTo>
                        <a:pt x="254" y="172"/>
                      </a:moveTo>
                      <a:lnTo>
                        <a:pt x="233" y="175"/>
                      </a:lnTo>
                      <a:lnTo>
                        <a:pt x="214" y="183"/>
                      </a:lnTo>
                      <a:lnTo>
                        <a:pt x="197" y="195"/>
                      </a:lnTo>
                      <a:lnTo>
                        <a:pt x="184" y="211"/>
                      </a:lnTo>
                      <a:lnTo>
                        <a:pt x="177" y="230"/>
                      </a:lnTo>
                      <a:lnTo>
                        <a:pt x="174" y="251"/>
                      </a:lnTo>
                      <a:lnTo>
                        <a:pt x="174" y="2282"/>
                      </a:lnTo>
                      <a:lnTo>
                        <a:pt x="177" y="2304"/>
                      </a:lnTo>
                      <a:lnTo>
                        <a:pt x="184" y="2322"/>
                      </a:lnTo>
                      <a:lnTo>
                        <a:pt x="197" y="2338"/>
                      </a:lnTo>
                      <a:lnTo>
                        <a:pt x="214" y="2350"/>
                      </a:lnTo>
                      <a:lnTo>
                        <a:pt x="233" y="2359"/>
                      </a:lnTo>
                      <a:lnTo>
                        <a:pt x="254" y="2361"/>
                      </a:lnTo>
                      <a:lnTo>
                        <a:pt x="3107" y="2361"/>
                      </a:lnTo>
                      <a:lnTo>
                        <a:pt x="3127" y="2359"/>
                      </a:lnTo>
                      <a:lnTo>
                        <a:pt x="3146" y="2350"/>
                      </a:lnTo>
                      <a:lnTo>
                        <a:pt x="3162" y="2338"/>
                      </a:lnTo>
                      <a:lnTo>
                        <a:pt x="3175" y="2322"/>
                      </a:lnTo>
                      <a:lnTo>
                        <a:pt x="3183" y="2304"/>
                      </a:lnTo>
                      <a:lnTo>
                        <a:pt x="3185" y="2282"/>
                      </a:lnTo>
                      <a:lnTo>
                        <a:pt x="3185" y="251"/>
                      </a:lnTo>
                      <a:lnTo>
                        <a:pt x="3183" y="230"/>
                      </a:lnTo>
                      <a:lnTo>
                        <a:pt x="3175" y="211"/>
                      </a:lnTo>
                      <a:lnTo>
                        <a:pt x="3162" y="195"/>
                      </a:lnTo>
                      <a:lnTo>
                        <a:pt x="3146" y="183"/>
                      </a:lnTo>
                      <a:lnTo>
                        <a:pt x="3127" y="175"/>
                      </a:lnTo>
                      <a:lnTo>
                        <a:pt x="3107" y="172"/>
                      </a:lnTo>
                      <a:lnTo>
                        <a:pt x="254" y="172"/>
                      </a:lnTo>
                      <a:close/>
                      <a:moveTo>
                        <a:pt x="254" y="0"/>
                      </a:moveTo>
                      <a:lnTo>
                        <a:pt x="3107" y="0"/>
                      </a:lnTo>
                      <a:lnTo>
                        <a:pt x="3147" y="3"/>
                      </a:lnTo>
                      <a:lnTo>
                        <a:pt x="3186" y="12"/>
                      </a:lnTo>
                      <a:lnTo>
                        <a:pt x="3222" y="27"/>
                      </a:lnTo>
                      <a:lnTo>
                        <a:pt x="3255" y="47"/>
                      </a:lnTo>
                      <a:lnTo>
                        <a:pt x="3284" y="73"/>
                      </a:lnTo>
                      <a:lnTo>
                        <a:pt x="3310" y="102"/>
                      </a:lnTo>
                      <a:lnTo>
                        <a:pt x="3330" y="135"/>
                      </a:lnTo>
                      <a:lnTo>
                        <a:pt x="3346" y="172"/>
                      </a:lnTo>
                      <a:lnTo>
                        <a:pt x="3356" y="210"/>
                      </a:lnTo>
                      <a:lnTo>
                        <a:pt x="3359" y="251"/>
                      </a:lnTo>
                      <a:lnTo>
                        <a:pt x="3359" y="2282"/>
                      </a:lnTo>
                      <a:lnTo>
                        <a:pt x="3356" y="2324"/>
                      </a:lnTo>
                      <a:lnTo>
                        <a:pt x="3346" y="2363"/>
                      </a:lnTo>
                      <a:lnTo>
                        <a:pt x="3330" y="2398"/>
                      </a:lnTo>
                      <a:lnTo>
                        <a:pt x="3310" y="2432"/>
                      </a:lnTo>
                      <a:lnTo>
                        <a:pt x="3284" y="2461"/>
                      </a:lnTo>
                      <a:lnTo>
                        <a:pt x="3255" y="2486"/>
                      </a:lnTo>
                      <a:lnTo>
                        <a:pt x="3222" y="2506"/>
                      </a:lnTo>
                      <a:lnTo>
                        <a:pt x="3186" y="2522"/>
                      </a:lnTo>
                      <a:lnTo>
                        <a:pt x="3147" y="2532"/>
                      </a:lnTo>
                      <a:lnTo>
                        <a:pt x="3107" y="2535"/>
                      </a:lnTo>
                      <a:lnTo>
                        <a:pt x="254" y="2535"/>
                      </a:lnTo>
                      <a:lnTo>
                        <a:pt x="212" y="2532"/>
                      </a:lnTo>
                      <a:lnTo>
                        <a:pt x="173" y="2522"/>
                      </a:lnTo>
                      <a:lnTo>
                        <a:pt x="137" y="2506"/>
                      </a:lnTo>
                      <a:lnTo>
                        <a:pt x="104" y="2486"/>
                      </a:lnTo>
                      <a:lnTo>
                        <a:pt x="75" y="2461"/>
                      </a:lnTo>
                      <a:lnTo>
                        <a:pt x="49" y="2432"/>
                      </a:lnTo>
                      <a:lnTo>
                        <a:pt x="29" y="2398"/>
                      </a:lnTo>
                      <a:lnTo>
                        <a:pt x="13" y="2363"/>
                      </a:lnTo>
                      <a:lnTo>
                        <a:pt x="3" y="2324"/>
                      </a:lnTo>
                      <a:lnTo>
                        <a:pt x="0" y="2282"/>
                      </a:lnTo>
                      <a:lnTo>
                        <a:pt x="0" y="251"/>
                      </a:lnTo>
                      <a:lnTo>
                        <a:pt x="3" y="210"/>
                      </a:lnTo>
                      <a:lnTo>
                        <a:pt x="13" y="172"/>
                      </a:lnTo>
                      <a:lnTo>
                        <a:pt x="29" y="135"/>
                      </a:lnTo>
                      <a:lnTo>
                        <a:pt x="49" y="102"/>
                      </a:lnTo>
                      <a:lnTo>
                        <a:pt x="75" y="73"/>
                      </a:lnTo>
                      <a:lnTo>
                        <a:pt x="104" y="47"/>
                      </a:lnTo>
                      <a:lnTo>
                        <a:pt x="137" y="27"/>
                      </a:lnTo>
                      <a:lnTo>
                        <a:pt x="173" y="12"/>
                      </a:lnTo>
                      <a:lnTo>
                        <a:pt x="212" y="3"/>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82" name="Freeform 86"/>
                <p:cNvSpPr>
                  <a:spLocks noEditPoints="1"/>
                </p:cNvSpPr>
                <p:nvPr/>
              </p:nvSpPr>
              <p:spPr bwMode="auto">
                <a:xfrm>
                  <a:off x="7884926" y="4661756"/>
                  <a:ext cx="113205" cy="52726"/>
                </a:xfrm>
                <a:custGeom>
                  <a:avLst/>
                  <a:gdLst>
                    <a:gd name="T0" fmla="*/ 608 w 1216"/>
                    <a:gd name="T1" fmla="*/ 185 h 461"/>
                    <a:gd name="T2" fmla="*/ 421 w 1216"/>
                    <a:gd name="T3" fmla="*/ 288 h 461"/>
                    <a:gd name="T4" fmla="*/ 794 w 1216"/>
                    <a:gd name="T5" fmla="*/ 288 h 461"/>
                    <a:gd name="T6" fmla="*/ 608 w 1216"/>
                    <a:gd name="T7" fmla="*/ 185 h 461"/>
                    <a:gd name="T8" fmla="*/ 607 w 1216"/>
                    <a:gd name="T9" fmla="*/ 0 h 461"/>
                    <a:gd name="T10" fmla="*/ 630 w 1216"/>
                    <a:gd name="T11" fmla="*/ 2 h 461"/>
                    <a:gd name="T12" fmla="*/ 650 w 1216"/>
                    <a:gd name="T13" fmla="*/ 11 h 461"/>
                    <a:gd name="T14" fmla="*/ 1171 w 1216"/>
                    <a:gd name="T15" fmla="*/ 299 h 461"/>
                    <a:gd name="T16" fmla="*/ 1187 w 1216"/>
                    <a:gd name="T17" fmla="*/ 310 h 461"/>
                    <a:gd name="T18" fmla="*/ 1199 w 1216"/>
                    <a:gd name="T19" fmla="*/ 324 h 461"/>
                    <a:gd name="T20" fmla="*/ 1209 w 1216"/>
                    <a:gd name="T21" fmla="*/ 340 h 461"/>
                    <a:gd name="T22" fmla="*/ 1215 w 1216"/>
                    <a:gd name="T23" fmla="*/ 358 h 461"/>
                    <a:gd name="T24" fmla="*/ 1216 w 1216"/>
                    <a:gd name="T25" fmla="*/ 377 h 461"/>
                    <a:gd name="T26" fmla="*/ 1212 w 1216"/>
                    <a:gd name="T27" fmla="*/ 396 h 461"/>
                    <a:gd name="T28" fmla="*/ 1205 w 1216"/>
                    <a:gd name="T29" fmla="*/ 417 h 461"/>
                    <a:gd name="T30" fmla="*/ 1190 w 1216"/>
                    <a:gd name="T31" fmla="*/ 435 h 461"/>
                    <a:gd name="T32" fmla="*/ 1173 w 1216"/>
                    <a:gd name="T33" fmla="*/ 448 h 461"/>
                    <a:gd name="T34" fmla="*/ 1152 w 1216"/>
                    <a:gd name="T35" fmla="*/ 457 h 461"/>
                    <a:gd name="T36" fmla="*/ 1128 w 1216"/>
                    <a:gd name="T37" fmla="*/ 461 h 461"/>
                    <a:gd name="T38" fmla="*/ 86 w 1216"/>
                    <a:gd name="T39" fmla="*/ 461 h 461"/>
                    <a:gd name="T40" fmla="*/ 63 w 1216"/>
                    <a:gd name="T41" fmla="*/ 457 h 461"/>
                    <a:gd name="T42" fmla="*/ 42 w 1216"/>
                    <a:gd name="T43" fmla="*/ 448 h 461"/>
                    <a:gd name="T44" fmla="*/ 24 w 1216"/>
                    <a:gd name="T45" fmla="*/ 435 h 461"/>
                    <a:gd name="T46" fmla="*/ 11 w 1216"/>
                    <a:gd name="T47" fmla="*/ 417 h 461"/>
                    <a:gd name="T48" fmla="*/ 2 w 1216"/>
                    <a:gd name="T49" fmla="*/ 396 h 461"/>
                    <a:gd name="T50" fmla="*/ 0 w 1216"/>
                    <a:gd name="T51" fmla="*/ 377 h 461"/>
                    <a:gd name="T52" fmla="*/ 1 w 1216"/>
                    <a:gd name="T53" fmla="*/ 358 h 461"/>
                    <a:gd name="T54" fmla="*/ 6 w 1216"/>
                    <a:gd name="T55" fmla="*/ 340 h 461"/>
                    <a:gd name="T56" fmla="*/ 15 w 1216"/>
                    <a:gd name="T57" fmla="*/ 324 h 461"/>
                    <a:gd name="T58" fmla="*/ 29 w 1216"/>
                    <a:gd name="T59" fmla="*/ 310 h 461"/>
                    <a:gd name="T60" fmla="*/ 44 w 1216"/>
                    <a:gd name="T61" fmla="*/ 299 h 461"/>
                    <a:gd name="T62" fmla="*/ 566 w 1216"/>
                    <a:gd name="T63" fmla="*/ 11 h 461"/>
                    <a:gd name="T64" fmla="*/ 586 w 1216"/>
                    <a:gd name="T65" fmla="*/ 2 h 461"/>
                    <a:gd name="T66" fmla="*/ 607 w 1216"/>
                    <a:gd name="T6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6" h="461">
                      <a:moveTo>
                        <a:pt x="608" y="185"/>
                      </a:moveTo>
                      <a:lnTo>
                        <a:pt x="421" y="288"/>
                      </a:lnTo>
                      <a:lnTo>
                        <a:pt x="794" y="288"/>
                      </a:lnTo>
                      <a:lnTo>
                        <a:pt x="608" y="185"/>
                      </a:lnTo>
                      <a:close/>
                      <a:moveTo>
                        <a:pt x="607" y="0"/>
                      </a:moveTo>
                      <a:lnTo>
                        <a:pt x="630" y="2"/>
                      </a:lnTo>
                      <a:lnTo>
                        <a:pt x="650" y="11"/>
                      </a:lnTo>
                      <a:lnTo>
                        <a:pt x="1171" y="299"/>
                      </a:lnTo>
                      <a:lnTo>
                        <a:pt x="1187" y="310"/>
                      </a:lnTo>
                      <a:lnTo>
                        <a:pt x="1199" y="324"/>
                      </a:lnTo>
                      <a:lnTo>
                        <a:pt x="1209" y="340"/>
                      </a:lnTo>
                      <a:lnTo>
                        <a:pt x="1215" y="358"/>
                      </a:lnTo>
                      <a:lnTo>
                        <a:pt x="1216" y="377"/>
                      </a:lnTo>
                      <a:lnTo>
                        <a:pt x="1212" y="396"/>
                      </a:lnTo>
                      <a:lnTo>
                        <a:pt x="1205" y="417"/>
                      </a:lnTo>
                      <a:lnTo>
                        <a:pt x="1190" y="435"/>
                      </a:lnTo>
                      <a:lnTo>
                        <a:pt x="1173" y="448"/>
                      </a:lnTo>
                      <a:lnTo>
                        <a:pt x="1152" y="457"/>
                      </a:lnTo>
                      <a:lnTo>
                        <a:pt x="1128" y="461"/>
                      </a:lnTo>
                      <a:lnTo>
                        <a:pt x="86" y="461"/>
                      </a:lnTo>
                      <a:lnTo>
                        <a:pt x="63" y="457"/>
                      </a:lnTo>
                      <a:lnTo>
                        <a:pt x="42" y="448"/>
                      </a:lnTo>
                      <a:lnTo>
                        <a:pt x="24" y="435"/>
                      </a:lnTo>
                      <a:lnTo>
                        <a:pt x="11" y="417"/>
                      </a:lnTo>
                      <a:lnTo>
                        <a:pt x="2" y="396"/>
                      </a:lnTo>
                      <a:lnTo>
                        <a:pt x="0" y="377"/>
                      </a:lnTo>
                      <a:lnTo>
                        <a:pt x="1" y="358"/>
                      </a:lnTo>
                      <a:lnTo>
                        <a:pt x="6" y="340"/>
                      </a:lnTo>
                      <a:lnTo>
                        <a:pt x="15" y="324"/>
                      </a:lnTo>
                      <a:lnTo>
                        <a:pt x="29" y="310"/>
                      </a:lnTo>
                      <a:lnTo>
                        <a:pt x="44" y="299"/>
                      </a:lnTo>
                      <a:lnTo>
                        <a:pt x="566" y="11"/>
                      </a:lnTo>
                      <a:lnTo>
                        <a:pt x="586" y="2"/>
                      </a:lnTo>
                      <a:lnTo>
                        <a:pt x="6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83" name="Freeform 87"/>
                <p:cNvSpPr>
                  <a:spLocks noEditPoints="1"/>
                </p:cNvSpPr>
                <p:nvPr/>
              </p:nvSpPr>
              <p:spPr bwMode="auto">
                <a:xfrm>
                  <a:off x="7884926" y="5019467"/>
                  <a:ext cx="113205" cy="52726"/>
                </a:xfrm>
                <a:custGeom>
                  <a:avLst/>
                  <a:gdLst>
                    <a:gd name="T0" fmla="*/ 421 w 1216"/>
                    <a:gd name="T1" fmla="*/ 173 h 461"/>
                    <a:gd name="T2" fmla="*/ 608 w 1216"/>
                    <a:gd name="T3" fmla="*/ 276 h 461"/>
                    <a:gd name="T4" fmla="*/ 794 w 1216"/>
                    <a:gd name="T5" fmla="*/ 173 h 461"/>
                    <a:gd name="T6" fmla="*/ 421 w 1216"/>
                    <a:gd name="T7" fmla="*/ 173 h 461"/>
                    <a:gd name="T8" fmla="*/ 86 w 1216"/>
                    <a:gd name="T9" fmla="*/ 0 h 461"/>
                    <a:gd name="T10" fmla="*/ 1128 w 1216"/>
                    <a:gd name="T11" fmla="*/ 0 h 461"/>
                    <a:gd name="T12" fmla="*/ 1152 w 1216"/>
                    <a:gd name="T13" fmla="*/ 3 h 461"/>
                    <a:gd name="T14" fmla="*/ 1173 w 1216"/>
                    <a:gd name="T15" fmla="*/ 12 h 461"/>
                    <a:gd name="T16" fmla="*/ 1190 w 1216"/>
                    <a:gd name="T17" fmla="*/ 25 h 461"/>
                    <a:gd name="T18" fmla="*/ 1205 w 1216"/>
                    <a:gd name="T19" fmla="*/ 43 h 461"/>
                    <a:gd name="T20" fmla="*/ 1212 w 1216"/>
                    <a:gd name="T21" fmla="*/ 64 h 461"/>
                    <a:gd name="T22" fmla="*/ 1216 w 1216"/>
                    <a:gd name="T23" fmla="*/ 84 h 461"/>
                    <a:gd name="T24" fmla="*/ 1215 w 1216"/>
                    <a:gd name="T25" fmla="*/ 102 h 461"/>
                    <a:gd name="T26" fmla="*/ 1209 w 1216"/>
                    <a:gd name="T27" fmla="*/ 120 h 461"/>
                    <a:gd name="T28" fmla="*/ 1200 w 1216"/>
                    <a:gd name="T29" fmla="*/ 137 h 461"/>
                    <a:gd name="T30" fmla="*/ 1187 w 1216"/>
                    <a:gd name="T31" fmla="*/ 151 h 461"/>
                    <a:gd name="T32" fmla="*/ 1171 w 1216"/>
                    <a:gd name="T33" fmla="*/ 162 h 461"/>
                    <a:gd name="T34" fmla="*/ 650 w 1216"/>
                    <a:gd name="T35" fmla="*/ 450 h 461"/>
                    <a:gd name="T36" fmla="*/ 630 w 1216"/>
                    <a:gd name="T37" fmla="*/ 458 h 461"/>
                    <a:gd name="T38" fmla="*/ 608 w 1216"/>
                    <a:gd name="T39" fmla="*/ 461 h 461"/>
                    <a:gd name="T40" fmla="*/ 586 w 1216"/>
                    <a:gd name="T41" fmla="*/ 458 h 461"/>
                    <a:gd name="T42" fmla="*/ 566 w 1216"/>
                    <a:gd name="T43" fmla="*/ 450 h 461"/>
                    <a:gd name="T44" fmla="*/ 44 w 1216"/>
                    <a:gd name="T45" fmla="*/ 162 h 461"/>
                    <a:gd name="T46" fmla="*/ 29 w 1216"/>
                    <a:gd name="T47" fmla="*/ 151 h 461"/>
                    <a:gd name="T48" fmla="*/ 15 w 1216"/>
                    <a:gd name="T49" fmla="*/ 137 h 461"/>
                    <a:gd name="T50" fmla="*/ 6 w 1216"/>
                    <a:gd name="T51" fmla="*/ 120 h 461"/>
                    <a:gd name="T52" fmla="*/ 1 w 1216"/>
                    <a:gd name="T53" fmla="*/ 102 h 461"/>
                    <a:gd name="T54" fmla="*/ 0 w 1216"/>
                    <a:gd name="T55" fmla="*/ 84 h 461"/>
                    <a:gd name="T56" fmla="*/ 2 w 1216"/>
                    <a:gd name="T57" fmla="*/ 64 h 461"/>
                    <a:gd name="T58" fmla="*/ 11 w 1216"/>
                    <a:gd name="T59" fmla="*/ 43 h 461"/>
                    <a:gd name="T60" fmla="*/ 24 w 1216"/>
                    <a:gd name="T61" fmla="*/ 25 h 461"/>
                    <a:gd name="T62" fmla="*/ 42 w 1216"/>
                    <a:gd name="T63" fmla="*/ 12 h 461"/>
                    <a:gd name="T64" fmla="*/ 63 w 1216"/>
                    <a:gd name="T65" fmla="*/ 3 h 461"/>
                    <a:gd name="T66" fmla="*/ 86 w 1216"/>
                    <a:gd name="T6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6" h="461">
                      <a:moveTo>
                        <a:pt x="421" y="173"/>
                      </a:moveTo>
                      <a:lnTo>
                        <a:pt x="608" y="276"/>
                      </a:lnTo>
                      <a:lnTo>
                        <a:pt x="794" y="173"/>
                      </a:lnTo>
                      <a:lnTo>
                        <a:pt x="421" y="173"/>
                      </a:lnTo>
                      <a:close/>
                      <a:moveTo>
                        <a:pt x="86" y="0"/>
                      </a:moveTo>
                      <a:lnTo>
                        <a:pt x="1128" y="0"/>
                      </a:lnTo>
                      <a:lnTo>
                        <a:pt x="1152" y="3"/>
                      </a:lnTo>
                      <a:lnTo>
                        <a:pt x="1173" y="12"/>
                      </a:lnTo>
                      <a:lnTo>
                        <a:pt x="1190" y="25"/>
                      </a:lnTo>
                      <a:lnTo>
                        <a:pt x="1205" y="43"/>
                      </a:lnTo>
                      <a:lnTo>
                        <a:pt x="1212" y="64"/>
                      </a:lnTo>
                      <a:lnTo>
                        <a:pt x="1216" y="84"/>
                      </a:lnTo>
                      <a:lnTo>
                        <a:pt x="1215" y="102"/>
                      </a:lnTo>
                      <a:lnTo>
                        <a:pt x="1209" y="120"/>
                      </a:lnTo>
                      <a:lnTo>
                        <a:pt x="1200" y="137"/>
                      </a:lnTo>
                      <a:lnTo>
                        <a:pt x="1187" y="151"/>
                      </a:lnTo>
                      <a:lnTo>
                        <a:pt x="1171" y="162"/>
                      </a:lnTo>
                      <a:lnTo>
                        <a:pt x="650" y="450"/>
                      </a:lnTo>
                      <a:lnTo>
                        <a:pt x="630" y="458"/>
                      </a:lnTo>
                      <a:lnTo>
                        <a:pt x="608" y="461"/>
                      </a:lnTo>
                      <a:lnTo>
                        <a:pt x="586" y="458"/>
                      </a:lnTo>
                      <a:lnTo>
                        <a:pt x="566" y="450"/>
                      </a:lnTo>
                      <a:lnTo>
                        <a:pt x="44" y="162"/>
                      </a:lnTo>
                      <a:lnTo>
                        <a:pt x="29" y="151"/>
                      </a:lnTo>
                      <a:lnTo>
                        <a:pt x="15" y="137"/>
                      </a:lnTo>
                      <a:lnTo>
                        <a:pt x="6" y="120"/>
                      </a:lnTo>
                      <a:lnTo>
                        <a:pt x="1" y="102"/>
                      </a:lnTo>
                      <a:lnTo>
                        <a:pt x="0" y="84"/>
                      </a:lnTo>
                      <a:lnTo>
                        <a:pt x="2" y="64"/>
                      </a:lnTo>
                      <a:lnTo>
                        <a:pt x="11" y="43"/>
                      </a:lnTo>
                      <a:lnTo>
                        <a:pt x="24" y="25"/>
                      </a:lnTo>
                      <a:lnTo>
                        <a:pt x="42"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84" name="Freeform 88"/>
                <p:cNvSpPr>
                  <a:spLocks/>
                </p:cNvSpPr>
                <p:nvPr/>
              </p:nvSpPr>
              <p:spPr bwMode="auto">
                <a:xfrm>
                  <a:off x="7874863" y="4762039"/>
                  <a:ext cx="41927" cy="52726"/>
                </a:xfrm>
                <a:custGeom>
                  <a:avLst/>
                  <a:gdLst>
                    <a:gd name="T0" fmla="*/ 228 w 455"/>
                    <a:gd name="T1" fmla="*/ 0 h 452"/>
                    <a:gd name="T2" fmla="*/ 264 w 455"/>
                    <a:gd name="T3" fmla="*/ 2 h 452"/>
                    <a:gd name="T4" fmla="*/ 300 w 455"/>
                    <a:gd name="T5" fmla="*/ 11 h 452"/>
                    <a:gd name="T6" fmla="*/ 332 w 455"/>
                    <a:gd name="T7" fmla="*/ 24 h 452"/>
                    <a:gd name="T8" fmla="*/ 361 w 455"/>
                    <a:gd name="T9" fmla="*/ 43 h 452"/>
                    <a:gd name="T10" fmla="*/ 388 w 455"/>
                    <a:gd name="T11" fmla="*/ 65 h 452"/>
                    <a:gd name="T12" fmla="*/ 410 w 455"/>
                    <a:gd name="T13" fmla="*/ 92 h 452"/>
                    <a:gd name="T14" fmla="*/ 429 w 455"/>
                    <a:gd name="T15" fmla="*/ 122 h 452"/>
                    <a:gd name="T16" fmla="*/ 443 w 455"/>
                    <a:gd name="T17" fmla="*/ 154 h 452"/>
                    <a:gd name="T18" fmla="*/ 452 w 455"/>
                    <a:gd name="T19" fmla="*/ 189 h 452"/>
                    <a:gd name="T20" fmla="*/ 455 w 455"/>
                    <a:gd name="T21" fmla="*/ 226 h 452"/>
                    <a:gd name="T22" fmla="*/ 452 w 455"/>
                    <a:gd name="T23" fmla="*/ 261 h 452"/>
                    <a:gd name="T24" fmla="*/ 444 w 455"/>
                    <a:gd name="T25" fmla="*/ 295 h 452"/>
                    <a:gd name="T26" fmla="*/ 431 w 455"/>
                    <a:gd name="T27" fmla="*/ 327 h 452"/>
                    <a:gd name="T28" fmla="*/ 414 w 455"/>
                    <a:gd name="T29" fmla="*/ 356 h 452"/>
                    <a:gd name="T30" fmla="*/ 391 w 455"/>
                    <a:gd name="T31" fmla="*/ 381 h 452"/>
                    <a:gd name="T32" fmla="*/ 367 w 455"/>
                    <a:gd name="T33" fmla="*/ 404 h 452"/>
                    <a:gd name="T34" fmla="*/ 337 w 455"/>
                    <a:gd name="T35" fmla="*/ 424 h 452"/>
                    <a:gd name="T36" fmla="*/ 302 w 455"/>
                    <a:gd name="T37" fmla="*/ 439 h 452"/>
                    <a:gd name="T38" fmla="*/ 266 w 455"/>
                    <a:gd name="T39" fmla="*/ 448 h 452"/>
                    <a:gd name="T40" fmla="*/ 228 w 455"/>
                    <a:gd name="T41" fmla="*/ 452 h 452"/>
                    <a:gd name="T42" fmla="*/ 189 w 455"/>
                    <a:gd name="T43" fmla="*/ 448 h 452"/>
                    <a:gd name="T44" fmla="*/ 153 w 455"/>
                    <a:gd name="T45" fmla="*/ 439 h 452"/>
                    <a:gd name="T46" fmla="*/ 118 w 455"/>
                    <a:gd name="T47" fmla="*/ 424 h 452"/>
                    <a:gd name="T48" fmla="*/ 88 w 455"/>
                    <a:gd name="T49" fmla="*/ 404 h 452"/>
                    <a:gd name="T50" fmla="*/ 64 w 455"/>
                    <a:gd name="T51" fmla="*/ 381 h 452"/>
                    <a:gd name="T52" fmla="*/ 41 w 455"/>
                    <a:gd name="T53" fmla="*/ 356 h 452"/>
                    <a:gd name="T54" fmla="*/ 24 w 455"/>
                    <a:gd name="T55" fmla="*/ 327 h 452"/>
                    <a:gd name="T56" fmla="*/ 11 w 455"/>
                    <a:gd name="T57" fmla="*/ 295 h 452"/>
                    <a:gd name="T58" fmla="*/ 3 w 455"/>
                    <a:gd name="T59" fmla="*/ 261 h 452"/>
                    <a:gd name="T60" fmla="*/ 0 w 455"/>
                    <a:gd name="T61" fmla="*/ 226 h 452"/>
                    <a:gd name="T62" fmla="*/ 3 w 455"/>
                    <a:gd name="T63" fmla="*/ 189 h 452"/>
                    <a:gd name="T64" fmla="*/ 12 w 455"/>
                    <a:gd name="T65" fmla="*/ 154 h 452"/>
                    <a:gd name="T66" fmla="*/ 26 w 455"/>
                    <a:gd name="T67" fmla="*/ 122 h 452"/>
                    <a:gd name="T68" fmla="*/ 45 w 455"/>
                    <a:gd name="T69" fmla="*/ 92 h 452"/>
                    <a:gd name="T70" fmla="*/ 67 w 455"/>
                    <a:gd name="T71" fmla="*/ 65 h 452"/>
                    <a:gd name="T72" fmla="*/ 93 w 455"/>
                    <a:gd name="T73" fmla="*/ 43 h 452"/>
                    <a:gd name="T74" fmla="*/ 123 w 455"/>
                    <a:gd name="T75" fmla="*/ 24 h 452"/>
                    <a:gd name="T76" fmla="*/ 155 w 455"/>
                    <a:gd name="T77" fmla="*/ 11 h 452"/>
                    <a:gd name="T78" fmla="*/ 191 w 455"/>
                    <a:gd name="T79" fmla="*/ 2 h 452"/>
                    <a:gd name="T80" fmla="*/ 228 w 455"/>
                    <a:gd name="T8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452">
                      <a:moveTo>
                        <a:pt x="228" y="0"/>
                      </a:moveTo>
                      <a:lnTo>
                        <a:pt x="264" y="2"/>
                      </a:lnTo>
                      <a:lnTo>
                        <a:pt x="300" y="11"/>
                      </a:lnTo>
                      <a:lnTo>
                        <a:pt x="332" y="24"/>
                      </a:lnTo>
                      <a:lnTo>
                        <a:pt x="361" y="43"/>
                      </a:lnTo>
                      <a:lnTo>
                        <a:pt x="388" y="65"/>
                      </a:lnTo>
                      <a:lnTo>
                        <a:pt x="410" y="92"/>
                      </a:lnTo>
                      <a:lnTo>
                        <a:pt x="429" y="122"/>
                      </a:lnTo>
                      <a:lnTo>
                        <a:pt x="443" y="154"/>
                      </a:lnTo>
                      <a:lnTo>
                        <a:pt x="452" y="189"/>
                      </a:lnTo>
                      <a:lnTo>
                        <a:pt x="455" y="226"/>
                      </a:lnTo>
                      <a:lnTo>
                        <a:pt x="452" y="261"/>
                      </a:lnTo>
                      <a:lnTo>
                        <a:pt x="444" y="295"/>
                      </a:lnTo>
                      <a:lnTo>
                        <a:pt x="431" y="327"/>
                      </a:lnTo>
                      <a:lnTo>
                        <a:pt x="414" y="356"/>
                      </a:lnTo>
                      <a:lnTo>
                        <a:pt x="391" y="381"/>
                      </a:lnTo>
                      <a:lnTo>
                        <a:pt x="367" y="404"/>
                      </a:lnTo>
                      <a:lnTo>
                        <a:pt x="337" y="424"/>
                      </a:lnTo>
                      <a:lnTo>
                        <a:pt x="302" y="439"/>
                      </a:lnTo>
                      <a:lnTo>
                        <a:pt x="266" y="448"/>
                      </a:lnTo>
                      <a:lnTo>
                        <a:pt x="228" y="452"/>
                      </a:lnTo>
                      <a:lnTo>
                        <a:pt x="189" y="448"/>
                      </a:lnTo>
                      <a:lnTo>
                        <a:pt x="153" y="439"/>
                      </a:lnTo>
                      <a:lnTo>
                        <a:pt x="118" y="424"/>
                      </a:lnTo>
                      <a:lnTo>
                        <a:pt x="88" y="404"/>
                      </a:lnTo>
                      <a:lnTo>
                        <a:pt x="64" y="381"/>
                      </a:lnTo>
                      <a:lnTo>
                        <a:pt x="41" y="356"/>
                      </a:lnTo>
                      <a:lnTo>
                        <a:pt x="24" y="327"/>
                      </a:lnTo>
                      <a:lnTo>
                        <a:pt x="11" y="295"/>
                      </a:lnTo>
                      <a:lnTo>
                        <a:pt x="3" y="261"/>
                      </a:lnTo>
                      <a:lnTo>
                        <a:pt x="0" y="226"/>
                      </a:lnTo>
                      <a:lnTo>
                        <a:pt x="3" y="189"/>
                      </a:lnTo>
                      <a:lnTo>
                        <a:pt x="12" y="154"/>
                      </a:lnTo>
                      <a:lnTo>
                        <a:pt x="26" y="122"/>
                      </a:lnTo>
                      <a:lnTo>
                        <a:pt x="45" y="92"/>
                      </a:lnTo>
                      <a:lnTo>
                        <a:pt x="67" y="65"/>
                      </a:lnTo>
                      <a:lnTo>
                        <a:pt x="93" y="43"/>
                      </a:lnTo>
                      <a:lnTo>
                        <a:pt x="123" y="24"/>
                      </a:lnTo>
                      <a:lnTo>
                        <a:pt x="155" y="11"/>
                      </a:lnTo>
                      <a:lnTo>
                        <a:pt x="191" y="2"/>
                      </a:lnTo>
                      <a:lnTo>
                        <a:pt x="2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85" name="Freeform 89"/>
                <p:cNvSpPr>
                  <a:spLocks/>
                </p:cNvSpPr>
                <p:nvPr/>
              </p:nvSpPr>
              <p:spPr bwMode="auto">
                <a:xfrm>
                  <a:off x="7858092" y="4816833"/>
                  <a:ext cx="75469" cy="162314"/>
                </a:xfrm>
                <a:custGeom>
                  <a:avLst/>
                  <a:gdLst>
                    <a:gd name="T0" fmla="*/ 189 w 811"/>
                    <a:gd name="T1" fmla="*/ 1 h 1416"/>
                    <a:gd name="T2" fmla="*/ 233 w 811"/>
                    <a:gd name="T3" fmla="*/ 37 h 1416"/>
                    <a:gd name="T4" fmla="*/ 334 w 811"/>
                    <a:gd name="T5" fmla="*/ 81 h 1416"/>
                    <a:gd name="T6" fmla="*/ 455 w 811"/>
                    <a:gd name="T7" fmla="*/ 87 h 1416"/>
                    <a:gd name="T8" fmla="*/ 575 w 811"/>
                    <a:gd name="T9" fmla="*/ 44 h 1416"/>
                    <a:gd name="T10" fmla="*/ 633 w 811"/>
                    <a:gd name="T11" fmla="*/ 1 h 1416"/>
                    <a:gd name="T12" fmla="*/ 701 w 811"/>
                    <a:gd name="T13" fmla="*/ 29 h 1416"/>
                    <a:gd name="T14" fmla="*/ 767 w 811"/>
                    <a:gd name="T15" fmla="*/ 89 h 1416"/>
                    <a:gd name="T16" fmla="*/ 808 w 811"/>
                    <a:gd name="T17" fmla="*/ 169 h 1416"/>
                    <a:gd name="T18" fmla="*/ 808 w 811"/>
                    <a:gd name="T19" fmla="*/ 811 h 1416"/>
                    <a:gd name="T20" fmla="*/ 767 w 811"/>
                    <a:gd name="T21" fmla="*/ 864 h 1416"/>
                    <a:gd name="T22" fmla="*/ 717 w 811"/>
                    <a:gd name="T23" fmla="*/ 885 h 1416"/>
                    <a:gd name="T24" fmla="*/ 696 w 811"/>
                    <a:gd name="T25" fmla="*/ 893 h 1416"/>
                    <a:gd name="T26" fmla="*/ 692 w 811"/>
                    <a:gd name="T27" fmla="*/ 913 h 1416"/>
                    <a:gd name="T28" fmla="*/ 694 w 811"/>
                    <a:gd name="T29" fmla="*/ 979 h 1416"/>
                    <a:gd name="T30" fmla="*/ 694 w 811"/>
                    <a:gd name="T31" fmla="*/ 1067 h 1416"/>
                    <a:gd name="T32" fmla="*/ 695 w 811"/>
                    <a:gd name="T33" fmla="*/ 1143 h 1416"/>
                    <a:gd name="T34" fmla="*/ 695 w 811"/>
                    <a:gd name="T35" fmla="*/ 1175 h 1416"/>
                    <a:gd name="T36" fmla="*/ 686 w 811"/>
                    <a:gd name="T37" fmla="*/ 1369 h 1416"/>
                    <a:gd name="T38" fmla="*/ 642 w 811"/>
                    <a:gd name="T39" fmla="*/ 1404 h 1416"/>
                    <a:gd name="T40" fmla="*/ 577 w 811"/>
                    <a:gd name="T41" fmla="*/ 1416 h 1416"/>
                    <a:gd name="T42" fmla="*/ 512 w 811"/>
                    <a:gd name="T43" fmla="*/ 1409 h 1416"/>
                    <a:gd name="T44" fmla="*/ 471 w 811"/>
                    <a:gd name="T45" fmla="*/ 1373 h 1416"/>
                    <a:gd name="T46" fmla="*/ 463 w 811"/>
                    <a:gd name="T47" fmla="*/ 1012 h 1416"/>
                    <a:gd name="T48" fmla="*/ 403 w 811"/>
                    <a:gd name="T49" fmla="*/ 1342 h 1416"/>
                    <a:gd name="T50" fmla="*/ 367 w 811"/>
                    <a:gd name="T51" fmla="*/ 1386 h 1416"/>
                    <a:gd name="T52" fmla="*/ 306 w 811"/>
                    <a:gd name="T53" fmla="*/ 1410 h 1416"/>
                    <a:gd name="T54" fmla="*/ 244 w 811"/>
                    <a:gd name="T55" fmla="*/ 1416 h 1416"/>
                    <a:gd name="T56" fmla="*/ 176 w 811"/>
                    <a:gd name="T57" fmla="*/ 1401 h 1416"/>
                    <a:gd name="T58" fmla="*/ 127 w 811"/>
                    <a:gd name="T59" fmla="*/ 1362 h 1416"/>
                    <a:gd name="T60" fmla="*/ 116 w 811"/>
                    <a:gd name="T61" fmla="*/ 1176 h 1416"/>
                    <a:gd name="T62" fmla="*/ 116 w 811"/>
                    <a:gd name="T63" fmla="*/ 1146 h 1416"/>
                    <a:gd name="T64" fmla="*/ 119 w 811"/>
                    <a:gd name="T65" fmla="*/ 1075 h 1416"/>
                    <a:gd name="T66" fmla="*/ 120 w 811"/>
                    <a:gd name="T67" fmla="*/ 991 h 1416"/>
                    <a:gd name="T68" fmla="*/ 122 w 811"/>
                    <a:gd name="T69" fmla="*/ 918 h 1416"/>
                    <a:gd name="T70" fmla="*/ 122 w 811"/>
                    <a:gd name="T71" fmla="*/ 885 h 1416"/>
                    <a:gd name="T72" fmla="*/ 102 w 811"/>
                    <a:gd name="T73" fmla="*/ 885 h 1416"/>
                    <a:gd name="T74" fmla="*/ 47 w 811"/>
                    <a:gd name="T75" fmla="*/ 866 h 1416"/>
                    <a:gd name="T76" fmla="*/ 3 w 811"/>
                    <a:gd name="T77" fmla="*/ 813 h 1416"/>
                    <a:gd name="T78" fmla="*/ 3 w 811"/>
                    <a:gd name="T79" fmla="*/ 170 h 1416"/>
                    <a:gd name="T80" fmla="*/ 39 w 811"/>
                    <a:gd name="T81" fmla="*/ 95 h 1416"/>
                    <a:gd name="T82" fmla="*/ 101 w 811"/>
                    <a:gd name="T83" fmla="*/ 34 h 1416"/>
                    <a:gd name="T84" fmla="*/ 167 w 811"/>
                    <a:gd name="T85" fmla="*/ 2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1" h="1416">
                      <a:moveTo>
                        <a:pt x="186" y="0"/>
                      </a:moveTo>
                      <a:lnTo>
                        <a:pt x="187" y="0"/>
                      </a:lnTo>
                      <a:lnTo>
                        <a:pt x="189" y="1"/>
                      </a:lnTo>
                      <a:lnTo>
                        <a:pt x="190" y="1"/>
                      </a:lnTo>
                      <a:lnTo>
                        <a:pt x="210" y="20"/>
                      </a:lnTo>
                      <a:lnTo>
                        <a:pt x="233" y="37"/>
                      </a:lnTo>
                      <a:lnTo>
                        <a:pt x="265" y="55"/>
                      </a:lnTo>
                      <a:lnTo>
                        <a:pt x="299" y="70"/>
                      </a:lnTo>
                      <a:lnTo>
                        <a:pt x="334" y="81"/>
                      </a:lnTo>
                      <a:lnTo>
                        <a:pt x="372" y="88"/>
                      </a:lnTo>
                      <a:lnTo>
                        <a:pt x="412" y="90"/>
                      </a:lnTo>
                      <a:lnTo>
                        <a:pt x="455" y="87"/>
                      </a:lnTo>
                      <a:lnTo>
                        <a:pt x="498" y="79"/>
                      </a:lnTo>
                      <a:lnTo>
                        <a:pt x="538" y="65"/>
                      </a:lnTo>
                      <a:lnTo>
                        <a:pt x="575" y="44"/>
                      </a:lnTo>
                      <a:lnTo>
                        <a:pt x="605" y="24"/>
                      </a:lnTo>
                      <a:lnTo>
                        <a:pt x="633" y="1"/>
                      </a:lnTo>
                      <a:lnTo>
                        <a:pt x="633" y="1"/>
                      </a:lnTo>
                      <a:lnTo>
                        <a:pt x="654" y="6"/>
                      </a:lnTo>
                      <a:lnTo>
                        <a:pt x="678" y="16"/>
                      </a:lnTo>
                      <a:lnTo>
                        <a:pt x="701" y="29"/>
                      </a:lnTo>
                      <a:lnTo>
                        <a:pt x="725" y="46"/>
                      </a:lnTo>
                      <a:lnTo>
                        <a:pt x="747" y="67"/>
                      </a:lnTo>
                      <a:lnTo>
                        <a:pt x="767" y="89"/>
                      </a:lnTo>
                      <a:lnTo>
                        <a:pt x="785" y="115"/>
                      </a:lnTo>
                      <a:lnTo>
                        <a:pt x="799" y="141"/>
                      </a:lnTo>
                      <a:lnTo>
                        <a:pt x="808" y="169"/>
                      </a:lnTo>
                      <a:lnTo>
                        <a:pt x="811" y="197"/>
                      </a:lnTo>
                      <a:lnTo>
                        <a:pt x="811" y="789"/>
                      </a:lnTo>
                      <a:lnTo>
                        <a:pt x="808" y="811"/>
                      </a:lnTo>
                      <a:lnTo>
                        <a:pt x="799" y="831"/>
                      </a:lnTo>
                      <a:lnTo>
                        <a:pt x="785" y="849"/>
                      </a:lnTo>
                      <a:lnTo>
                        <a:pt x="767" y="864"/>
                      </a:lnTo>
                      <a:lnTo>
                        <a:pt x="746" y="876"/>
                      </a:lnTo>
                      <a:lnTo>
                        <a:pt x="722" y="883"/>
                      </a:lnTo>
                      <a:lnTo>
                        <a:pt x="717" y="885"/>
                      </a:lnTo>
                      <a:lnTo>
                        <a:pt x="709" y="887"/>
                      </a:lnTo>
                      <a:lnTo>
                        <a:pt x="702" y="890"/>
                      </a:lnTo>
                      <a:lnTo>
                        <a:pt x="696" y="893"/>
                      </a:lnTo>
                      <a:lnTo>
                        <a:pt x="692" y="894"/>
                      </a:lnTo>
                      <a:lnTo>
                        <a:pt x="692" y="899"/>
                      </a:lnTo>
                      <a:lnTo>
                        <a:pt x="692" y="913"/>
                      </a:lnTo>
                      <a:lnTo>
                        <a:pt x="692" y="930"/>
                      </a:lnTo>
                      <a:lnTo>
                        <a:pt x="694" y="954"/>
                      </a:lnTo>
                      <a:lnTo>
                        <a:pt x="694" y="979"/>
                      </a:lnTo>
                      <a:lnTo>
                        <a:pt x="694" y="1008"/>
                      </a:lnTo>
                      <a:lnTo>
                        <a:pt x="694" y="1038"/>
                      </a:lnTo>
                      <a:lnTo>
                        <a:pt x="694" y="1067"/>
                      </a:lnTo>
                      <a:lnTo>
                        <a:pt x="695" y="1095"/>
                      </a:lnTo>
                      <a:lnTo>
                        <a:pt x="695" y="1121"/>
                      </a:lnTo>
                      <a:lnTo>
                        <a:pt x="695" y="1143"/>
                      </a:lnTo>
                      <a:lnTo>
                        <a:pt x="695" y="1160"/>
                      </a:lnTo>
                      <a:lnTo>
                        <a:pt x="695" y="1171"/>
                      </a:lnTo>
                      <a:lnTo>
                        <a:pt x="695" y="1175"/>
                      </a:lnTo>
                      <a:lnTo>
                        <a:pt x="695" y="1333"/>
                      </a:lnTo>
                      <a:lnTo>
                        <a:pt x="692" y="1352"/>
                      </a:lnTo>
                      <a:lnTo>
                        <a:pt x="686" y="1369"/>
                      </a:lnTo>
                      <a:lnTo>
                        <a:pt x="675" y="1384"/>
                      </a:lnTo>
                      <a:lnTo>
                        <a:pt x="660" y="1395"/>
                      </a:lnTo>
                      <a:lnTo>
                        <a:pt x="642" y="1404"/>
                      </a:lnTo>
                      <a:lnTo>
                        <a:pt x="622" y="1410"/>
                      </a:lnTo>
                      <a:lnTo>
                        <a:pt x="601" y="1415"/>
                      </a:lnTo>
                      <a:lnTo>
                        <a:pt x="577" y="1416"/>
                      </a:lnTo>
                      <a:lnTo>
                        <a:pt x="559" y="1416"/>
                      </a:lnTo>
                      <a:lnTo>
                        <a:pt x="535" y="1414"/>
                      </a:lnTo>
                      <a:lnTo>
                        <a:pt x="512" y="1409"/>
                      </a:lnTo>
                      <a:lnTo>
                        <a:pt x="496" y="1400"/>
                      </a:lnTo>
                      <a:lnTo>
                        <a:pt x="481" y="1389"/>
                      </a:lnTo>
                      <a:lnTo>
                        <a:pt x="471" y="1373"/>
                      </a:lnTo>
                      <a:lnTo>
                        <a:pt x="465" y="1355"/>
                      </a:lnTo>
                      <a:lnTo>
                        <a:pt x="463" y="1333"/>
                      </a:lnTo>
                      <a:lnTo>
                        <a:pt x="463" y="1012"/>
                      </a:lnTo>
                      <a:lnTo>
                        <a:pt x="406" y="1012"/>
                      </a:lnTo>
                      <a:lnTo>
                        <a:pt x="406" y="1325"/>
                      </a:lnTo>
                      <a:lnTo>
                        <a:pt x="403" y="1342"/>
                      </a:lnTo>
                      <a:lnTo>
                        <a:pt x="395" y="1359"/>
                      </a:lnTo>
                      <a:lnTo>
                        <a:pt x="383" y="1372"/>
                      </a:lnTo>
                      <a:lnTo>
                        <a:pt x="367" y="1386"/>
                      </a:lnTo>
                      <a:lnTo>
                        <a:pt x="348" y="1396"/>
                      </a:lnTo>
                      <a:lnTo>
                        <a:pt x="328" y="1405"/>
                      </a:lnTo>
                      <a:lnTo>
                        <a:pt x="306" y="1410"/>
                      </a:lnTo>
                      <a:lnTo>
                        <a:pt x="284" y="1415"/>
                      </a:lnTo>
                      <a:lnTo>
                        <a:pt x="262" y="1416"/>
                      </a:lnTo>
                      <a:lnTo>
                        <a:pt x="244" y="1416"/>
                      </a:lnTo>
                      <a:lnTo>
                        <a:pt x="220" y="1414"/>
                      </a:lnTo>
                      <a:lnTo>
                        <a:pt x="197" y="1409"/>
                      </a:lnTo>
                      <a:lnTo>
                        <a:pt x="176" y="1401"/>
                      </a:lnTo>
                      <a:lnTo>
                        <a:pt x="155" y="1391"/>
                      </a:lnTo>
                      <a:lnTo>
                        <a:pt x="140" y="1378"/>
                      </a:lnTo>
                      <a:lnTo>
                        <a:pt x="127" y="1362"/>
                      </a:lnTo>
                      <a:lnTo>
                        <a:pt x="119" y="1345"/>
                      </a:lnTo>
                      <a:lnTo>
                        <a:pt x="116" y="1325"/>
                      </a:lnTo>
                      <a:lnTo>
                        <a:pt x="116" y="1176"/>
                      </a:lnTo>
                      <a:lnTo>
                        <a:pt x="116" y="1173"/>
                      </a:lnTo>
                      <a:lnTo>
                        <a:pt x="116" y="1162"/>
                      </a:lnTo>
                      <a:lnTo>
                        <a:pt x="116" y="1146"/>
                      </a:lnTo>
                      <a:lnTo>
                        <a:pt x="117" y="1126"/>
                      </a:lnTo>
                      <a:lnTo>
                        <a:pt x="117" y="1102"/>
                      </a:lnTo>
                      <a:lnTo>
                        <a:pt x="119" y="1075"/>
                      </a:lnTo>
                      <a:lnTo>
                        <a:pt x="119" y="1047"/>
                      </a:lnTo>
                      <a:lnTo>
                        <a:pt x="120" y="1018"/>
                      </a:lnTo>
                      <a:lnTo>
                        <a:pt x="120" y="991"/>
                      </a:lnTo>
                      <a:lnTo>
                        <a:pt x="121" y="963"/>
                      </a:lnTo>
                      <a:lnTo>
                        <a:pt x="121" y="938"/>
                      </a:lnTo>
                      <a:lnTo>
                        <a:pt x="122" y="918"/>
                      </a:lnTo>
                      <a:lnTo>
                        <a:pt x="122" y="902"/>
                      </a:lnTo>
                      <a:lnTo>
                        <a:pt x="122" y="890"/>
                      </a:lnTo>
                      <a:lnTo>
                        <a:pt x="122" y="885"/>
                      </a:lnTo>
                      <a:lnTo>
                        <a:pt x="117" y="885"/>
                      </a:lnTo>
                      <a:lnTo>
                        <a:pt x="110" y="885"/>
                      </a:lnTo>
                      <a:lnTo>
                        <a:pt x="102" y="885"/>
                      </a:lnTo>
                      <a:lnTo>
                        <a:pt x="96" y="885"/>
                      </a:lnTo>
                      <a:lnTo>
                        <a:pt x="69" y="877"/>
                      </a:lnTo>
                      <a:lnTo>
                        <a:pt x="47" y="866"/>
                      </a:lnTo>
                      <a:lnTo>
                        <a:pt x="27" y="851"/>
                      </a:lnTo>
                      <a:lnTo>
                        <a:pt x="12" y="833"/>
                      </a:lnTo>
                      <a:lnTo>
                        <a:pt x="3" y="813"/>
                      </a:lnTo>
                      <a:lnTo>
                        <a:pt x="0" y="789"/>
                      </a:lnTo>
                      <a:lnTo>
                        <a:pt x="0" y="197"/>
                      </a:lnTo>
                      <a:lnTo>
                        <a:pt x="3" y="170"/>
                      </a:lnTo>
                      <a:lnTo>
                        <a:pt x="11" y="145"/>
                      </a:lnTo>
                      <a:lnTo>
                        <a:pt x="23" y="119"/>
                      </a:lnTo>
                      <a:lnTo>
                        <a:pt x="39" y="95"/>
                      </a:lnTo>
                      <a:lnTo>
                        <a:pt x="58" y="72"/>
                      </a:lnTo>
                      <a:lnTo>
                        <a:pt x="79" y="52"/>
                      </a:lnTo>
                      <a:lnTo>
                        <a:pt x="101" y="34"/>
                      </a:lnTo>
                      <a:lnTo>
                        <a:pt x="123" y="20"/>
                      </a:lnTo>
                      <a:lnTo>
                        <a:pt x="145" y="9"/>
                      </a:lnTo>
                      <a:lnTo>
                        <a:pt x="167" y="2"/>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86" name="Freeform 90"/>
                <p:cNvSpPr>
                  <a:spLocks/>
                </p:cNvSpPr>
                <p:nvPr/>
              </p:nvSpPr>
              <p:spPr bwMode="auto">
                <a:xfrm>
                  <a:off x="7966265" y="4762039"/>
                  <a:ext cx="42766" cy="52726"/>
                </a:xfrm>
                <a:custGeom>
                  <a:avLst/>
                  <a:gdLst>
                    <a:gd name="T0" fmla="*/ 227 w 456"/>
                    <a:gd name="T1" fmla="*/ 0 h 452"/>
                    <a:gd name="T2" fmla="*/ 264 w 456"/>
                    <a:gd name="T3" fmla="*/ 2 h 452"/>
                    <a:gd name="T4" fmla="*/ 300 w 456"/>
                    <a:gd name="T5" fmla="*/ 11 h 452"/>
                    <a:gd name="T6" fmla="*/ 333 w 456"/>
                    <a:gd name="T7" fmla="*/ 24 h 452"/>
                    <a:gd name="T8" fmla="*/ 362 w 456"/>
                    <a:gd name="T9" fmla="*/ 43 h 452"/>
                    <a:gd name="T10" fmla="*/ 388 w 456"/>
                    <a:gd name="T11" fmla="*/ 65 h 452"/>
                    <a:gd name="T12" fmla="*/ 411 w 456"/>
                    <a:gd name="T13" fmla="*/ 92 h 452"/>
                    <a:gd name="T14" fmla="*/ 430 w 456"/>
                    <a:gd name="T15" fmla="*/ 122 h 452"/>
                    <a:gd name="T16" fmla="*/ 443 w 456"/>
                    <a:gd name="T17" fmla="*/ 154 h 452"/>
                    <a:gd name="T18" fmla="*/ 452 w 456"/>
                    <a:gd name="T19" fmla="*/ 189 h 452"/>
                    <a:gd name="T20" fmla="*/ 456 w 456"/>
                    <a:gd name="T21" fmla="*/ 226 h 452"/>
                    <a:gd name="T22" fmla="*/ 452 w 456"/>
                    <a:gd name="T23" fmla="*/ 261 h 452"/>
                    <a:gd name="T24" fmla="*/ 444 w 456"/>
                    <a:gd name="T25" fmla="*/ 295 h 452"/>
                    <a:gd name="T26" fmla="*/ 431 w 456"/>
                    <a:gd name="T27" fmla="*/ 327 h 452"/>
                    <a:gd name="T28" fmla="*/ 413 w 456"/>
                    <a:gd name="T29" fmla="*/ 356 h 452"/>
                    <a:gd name="T30" fmla="*/ 392 w 456"/>
                    <a:gd name="T31" fmla="*/ 381 h 452"/>
                    <a:gd name="T32" fmla="*/ 367 w 456"/>
                    <a:gd name="T33" fmla="*/ 404 h 452"/>
                    <a:gd name="T34" fmla="*/ 336 w 456"/>
                    <a:gd name="T35" fmla="*/ 424 h 452"/>
                    <a:gd name="T36" fmla="*/ 302 w 456"/>
                    <a:gd name="T37" fmla="*/ 439 h 452"/>
                    <a:gd name="T38" fmla="*/ 267 w 456"/>
                    <a:gd name="T39" fmla="*/ 448 h 452"/>
                    <a:gd name="T40" fmla="*/ 227 w 456"/>
                    <a:gd name="T41" fmla="*/ 452 h 452"/>
                    <a:gd name="T42" fmla="*/ 189 w 456"/>
                    <a:gd name="T43" fmla="*/ 448 h 452"/>
                    <a:gd name="T44" fmla="*/ 154 w 456"/>
                    <a:gd name="T45" fmla="*/ 439 h 452"/>
                    <a:gd name="T46" fmla="*/ 119 w 456"/>
                    <a:gd name="T47" fmla="*/ 424 h 452"/>
                    <a:gd name="T48" fmla="*/ 89 w 456"/>
                    <a:gd name="T49" fmla="*/ 404 h 452"/>
                    <a:gd name="T50" fmla="*/ 64 w 456"/>
                    <a:gd name="T51" fmla="*/ 381 h 452"/>
                    <a:gd name="T52" fmla="*/ 42 w 456"/>
                    <a:gd name="T53" fmla="*/ 356 h 452"/>
                    <a:gd name="T54" fmla="*/ 25 w 456"/>
                    <a:gd name="T55" fmla="*/ 327 h 452"/>
                    <a:gd name="T56" fmla="*/ 11 w 456"/>
                    <a:gd name="T57" fmla="*/ 295 h 452"/>
                    <a:gd name="T58" fmla="*/ 4 w 456"/>
                    <a:gd name="T59" fmla="*/ 261 h 452"/>
                    <a:gd name="T60" fmla="*/ 0 w 456"/>
                    <a:gd name="T61" fmla="*/ 226 h 452"/>
                    <a:gd name="T62" fmla="*/ 4 w 456"/>
                    <a:gd name="T63" fmla="*/ 189 h 452"/>
                    <a:gd name="T64" fmla="*/ 13 w 456"/>
                    <a:gd name="T65" fmla="*/ 154 h 452"/>
                    <a:gd name="T66" fmla="*/ 26 w 456"/>
                    <a:gd name="T67" fmla="*/ 122 h 452"/>
                    <a:gd name="T68" fmla="*/ 44 w 456"/>
                    <a:gd name="T69" fmla="*/ 92 h 452"/>
                    <a:gd name="T70" fmla="*/ 67 w 456"/>
                    <a:gd name="T71" fmla="*/ 65 h 452"/>
                    <a:gd name="T72" fmla="*/ 93 w 456"/>
                    <a:gd name="T73" fmla="*/ 43 h 452"/>
                    <a:gd name="T74" fmla="*/ 123 w 456"/>
                    <a:gd name="T75" fmla="*/ 24 h 452"/>
                    <a:gd name="T76" fmla="*/ 156 w 456"/>
                    <a:gd name="T77" fmla="*/ 11 h 452"/>
                    <a:gd name="T78" fmla="*/ 190 w 456"/>
                    <a:gd name="T79" fmla="*/ 2 h 452"/>
                    <a:gd name="T80" fmla="*/ 227 w 456"/>
                    <a:gd name="T8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6" h="452">
                      <a:moveTo>
                        <a:pt x="227" y="0"/>
                      </a:moveTo>
                      <a:lnTo>
                        <a:pt x="264" y="2"/>
                      </a:lnTo>
                      <a:lnTo>
                        <a:pt x="300" y="11"/>
                      </a:lnTo>
                      <a:lnTo>
                        <a:pt x="333" y="24"/>
                      </a:lnTo>
                      <a:lnTo>
                        <a:pt x="362" y="43"/>
                      </a:lnTo>
                      <a:lnTo>
                        <a:pt x="388" y="65"/>
                      </a:lnTo>
                      <a:lnTo>
                        <a:pt x="411" y="92"/>
                      </a:lnTo>
                      <a:lnTo>
                        <a:pt x="430" y="122"/>
                      </a:lnTo>
                      <a:lnTo>
                        <a:pt x="443" y="154"/>
                      </a:lnTo>
                      <a:lnTo>
                        <a:pt x="452" y="189"/>
                      </a:lnTo>
                      <a:lnTo>
                        <a:pt x="456" y="226"/>
                      </a:lnTo>
                      <a:lnTo>
                        <a:pt x="452" y="261"/>
                      </a:lnTo>
                      <a:lnTo>
                        <a:pt x="444" y="295"/>
                      </a:lnTo>
                      <a:lnTo>
                        <a:pt x="431" y="327"/>
                      </a:lnTo>
                      <a:lnTo>
                        <a:pt x="413" y="356"/>
                      </a:lnTo>
                      <a:lnTo>
                        <a:pt x="392" y="381"/>
                      </a:lnTo>
                      <a:lnTo>
                        <a:pt x="367" y="404"/>
                      </a:lnTo>
                      <a:lnTo>
                        <a:pt x="336" y="424"/>
                      </a:lnTo>
                      <a:lnTo>
                        <a:pt x="302" y="439"/>
                      </a:lnTo>
                      <a:lnTo>
                        <a:pt x="267" y="448"/>
                      </a:lnTo>
                      <a:lnTo>
                        <a:pt x="227" y="452"/>
                      </a:lnTo>
                      <a:lnTo>
                        <a:pt x="189" y="448"/>
                      </a:lnTo>
                      <a:lnTo>
                        <a:pt x="154" y="439"/>
                      </a:lnTo>
                      <a:lnTo>
                        <a:pt x="119" y="424"/>
                      </a:lnTo>
                      <a:lnTo>
                        <a:pt x="89" y="404"/>
                      </a:lnTo>
                      <a:lnTo>
                        <a:pt x="64" y="381"/>
                      </a:lnTo>
                      <a:lnTo>
                        <a:pt x="42" y="356"/>
                      </a:lnTo>
                      <a:lnTo>
                        <a:pt x="25" y="327"/>
                      </a:lnTo>
                      <a:lnTo>
                        <a:pt x="11" y="295"/>
                      </a:lnTo>
                      <a:lnTo>
                        <a:pt x="4" y="261"/>
                      </a:lnTo>
                      <a:lnTo>
                        <a:pt x="0" y="226"/>
                      </a:lnTo>
                      <a:lnTo>
                        <a:pt x="4" y="189"/>
                      </a:lnTo>
                      <a:lnTo>
                        <a:pt x="13" y="154"/>
                      </a:lnTo>
                      <a:lnTo>
                        <a:pt x="26" y="122"/>
                      </a:lnTo>
                      <a:lnTo>
                        <a:pt x="44" y="92"/>
                      </a:lnTo>
                      <a:lnTo>
                        <a:pt x="67" y="65"/>
                      </a:lnTo>
                      <a:lnTo>
                        <a:pt x="93" y="43"/>
                      </a:lnTo>
                      <a:lnTo>
                        <a:pt x="123" y="24"/>
                      </a:lnTo>
                      <a:lnTo>
                        <a:pt x="156" y="11"/>
                      </a:lnTo>
                      <a:lnTo>
                        <a:pt x="190" y="2"/>
                      </a:lnTo>
                      <a:lnTo>
                        <a:pt x="2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87" name="Freeform 91"/>
                <p:cNvSpPr>
                  <a:spLocks/>
                </p:cNvSpPr>
                <p:nvPr/>
              </p:nvSpPr>
              <p:spPr bwMode="auto">
                <a:xfrm>
                  <a:off x="7949494" y="4816833"/>
                  <a:ext cx="75469" cy="162314"/>
                </a:xfrm>
                <a:custGeom>
                  <a:avLst/>
                  <a:gdLst>
                    <a:gd name="T0" fmla="*/ 189 w 811"/>
                    <a:gd name="T1" fmla="*/ 1 h 1416"/>
                    <a:gd name="T2" fmla="*/ 233 w 811"/>
                    <a:gd name="T3" fmla="*/ 37 h 1416"/>
                    <a:gd name="T4" fmla="*/ 335 w 811"/>
                    <a:gd name="T5" fmla="*/ 81 h 1416"/>
                    <a:gd name="T6" fmla="*/ 456 w 811"/>
                    <a:gd name="T7" fmla="*/ 87 h 1416"/>
                    <a:gd name="T8" fmla="*/ 577 w 811"/>
                    <a:gd name="T9" fmla="*/ 44 h 1416"/>
                    <a:gd name="T10" fmla="*/ 635 w 811"/>
                    <a:gd name="T11" fmla="*/ 1 h 1416"/>
                    <a:gd name="T12" fmla="*/ 702 w 811"/>
                    <a:gd name="T13" fmla="*/ 29 h 1416"/>
                    <a:gd name="T14" fmla="*/ 768 w 811"/>
                    <a:gd name="T15" fmla="*/ 89 h 1416"/>
                    <a:gd name="T16" fmla="*/ 808 w 811"/>
                    <a:gd name="T17" fmla="*/ 169 h 1416"/>
                    <a:gd name="T18" fmla="*/ 808 w 811"/>
                    <a:gd name="T19" fmla="*/ 811 h 1416"/>
                    <a:gd name="T20" fmla="*/ 768 w 811"/>
                    <a:gd name="T21" fmla="*/ 864 h 1416"/>
                    <a:gd name="T22" fmla="*/ 718 w 811"/>
                    <a:gd name="T23" fmla="*/ 885 h 1416"/>
                    <a:gd name="T24" fmla="*/ 696 w 811"/>
                    <a:gd name="T25" fmla="*/ 893 h 1416"/>
                    <a:gd name="T26" fmla="*/ 693 w 811"/>
                    <a:gd name="T27" fmla="*/ 913 h 1416"/>
                    <a:gd name="T28" fmla="*/ 694 w 811"/>
                    <a:gd name="T29" fmla="*/ 979 h 1416"/>
                    <a:gd name="T30" fmla="*/ 694 w 811"/>
                    <a:gd name="T31" fmla="*/ 1067 h 1416"/>
                    <a:gd name="T32" fmla="*/ 695 w 811"/>
                    <a:gd name="T33" fmla="*/ 1143 h 1416"/>
                    <a:gd name="T34" fmla="*/ 695 w 811"/>
                    <a:gd name="T35" fmla="*/ 1175 h 1416"/>
                    <a:gd name="T36" fmla="*/ 686 w 811"/>
                    <a:gd name="T37" fmla="*/ 1369 h 1416"/>
                    <a:gd name="T38" fmla="*/ 643 w 811"/>
                    <a:gd name="T39" fmla="*/ 1404 h 1416"/>
                    <a:gd name="T40" fmla="*/ 578 w 811"/>
                    <a:gd name="T41" fmla="*/ 1416 h 1416"/>
                    <a:gd name="T42" fmla="*/ 513 w 811"/>
                    <a:gd name="T43" fmla="*/ 1409 h 1416"/>
                    <a:gd name="T44" fmla="*/ 471 w 811"/>
                    <a:gd name="T45" fmla="*/ 1373 h 1416"/>
                    <a:gd name="T46" fmla="*/ 464 w 811"/>
                    <a:gd name="T47" fmla="*/ 1012 h 1416"/>
                    <a:gd name="T48" fmla="*/ 403 w 811"/>
                    <a:gd name="T49" fmla="*/ 1342 h 1416"/>
                    <a:gd name="T50" fmla="*/ 367 w 811"/>
                    <a:gd name="T51" fmla="*/ 1386 h 1416"/>
                    <a:gd name="T52" fmla="*/ 307 w 811"/>
                    <a:gd name="T53" fmla="*/ 1410 h 1416"/>
                    <a:gd name="T54" fmla="*/ 245 w 811"/>
                    <a:gd name="T55" fmla="*/ 1416 h 1416"/>
                    <a:gd name="T56" fmla="*/ 176 w 811"/>
                    <a:gd name="T57" fmla="*/ 1401 h 1416"/>
                    <a:gd name="T58" fmla="*/ 127 w 811"/>
                    <a:gd name="T59" fmla="*/ 1362 h 1416"/>
                    <a:gd name="T60" fmla="*/ 117 w 811"/>
                    <a:gd name="T61" fmla="*/ 1176 h 1416"/>
                    <a:gd name="T62" fmla="*/ 117 w 811"/>
                    <a:gd name="T63" fmla="*/ 1146 h 1416"/>
                    <a:gd name="T64" fmla="*/ 118 w 811"/>
                    <a:gd name="T65" fmla="*/ 1075 h 1416"/>
                    <a:gd name="T66" fmla="*/ 120 w 811"/>
                    <a:gd name="T67" fmla="*/ 991 h 1416"/>
                    <a:gd name="T68" fmla="*/ 122 w 811"/>
                    <a:gd name="T69" fmla="*/ 918 h 1416"/>
                    <a:gd name="T70" fmla="*/ 122 w 811"/>
                    <a:gd name="T71" fmla="*/ 885 h 1416"/>
                    <a:gd name="T72" fmla="*/ 102 w 811"/>
                    <a:gd name="T73" fmla="*/ 885 h 1416"/>
                    <a:gd name="T74" fmla="*/ 47 w 811"/>
                    <a:gd name="T75" fmla="*/ 866 h 1416"/>
                    <a:gd name="T76" fmla="*/ 4 w 811"/>
                    <a:gd name="T77" fmla="*/ 813 h 1416"/>
                    <a:gd name="T78" fmla="*/ 4 w 811"/>
                    <a:gd name="T79" fmla="*/ 170 h 1416"/>
                    <a:gd name="T80" fmla="*/ 40 w 811"/>
                    <a:gd name="T81" fmla="*/ 95 h 1416"/>
                    <a:gd name="T82" fmla="*/ 101 w 811"/>
                    <a:gd name="T83" fmla="*/ 34 h 1416"/>
                    <a:gd name="T84" fmla="*/ 167 w 811"/>
                    <a:gd name="T85" fmla="*/ 2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1" h="1416">
                      <a:moveTo>
                        <a:pt x="186" y="0"/>
                      </a:moveTo>
                      <a:lnTo>
                        <a:pt x="187" y="0"/>
                      </a:lnTo>
                      <a:lnTo>
                        <a:pt x="189" y="1"/>
                      </a:lnTo>
                      <a:lnTo>
                        <a:pt x="191" y="1"/>
                      </a:lnTo>
                      <a:lnTo>
                        <a:pt x="211" y="20"/>
                      </a:lnTo>
                      <a:lnTo>
                        <a:pt x="233" y="37"/>
                      </a:lnTo>
                      <a:lnTo>
                        <a:pt x="266" y="55"/>
                      </a:lnTo>
                      <a:lnTo>
                        <a:pt x="299" y="70"/>
                      </a:lnTo>
                      <a:lnTo>
                        <a:pt x="335" y="81"/>
                      </a:lnTo>
                      <a:lnTo>
                        <a:pt x="373" y="88"/>
                      </a:lnTo>
                      <a:lnTo>
                        <a:pt x="412" y="90"/>
                      </a:lnTo>
                      <a:lnTo>
                        <a:pt x="456" y="87"/>
                      </a:lnTo>
                      <a:lnTo>
                        <a:pt x="498" y="79"/>
                      </a:lnTo>
                      <a:lnTo>
                        <a:pt x="539" y="65"/>
                      </a:lnTo>
                      <a:lnTo>
                        <a:pt x="577" y="44"/>
                      </a:lnTo>
                      <a:lnTo>
                        <a:pt x="606" y="24"/>
                      </a:lnTo>
                      <a:lnTo>
                        <a:pt x="634" y="1"/>
                      </a:lnTo>
                      <a:lnTo>
                        <a:pt x="635" y="1"/>
                      </a:lnTo>
                      <a:lnTo>
                        <a:pt x="656" y="6"/>
                      </a:lnTo>
                      <a:lnTo>
                        <a:pt x="678" y="16"/>
                      </a:lnTo>
                      <a:lnTo>
                        <a:pt x="702" y="29"/>
                      </a:lnTo>
                      <a:lnTo>
                        <a:pt x="725" y="46"/>
                      </a:lnTo>
                      <a:lnTo>
                        <a:pt x="748" y="67"/>
                      </a:lnTo>
                      <a:lnTo>
                        <a:pt x="768" y="89"/>
                      </a:lnTo>
                      <a:lnTo>
                        <a:pt x="786" y="115"/>
                      </a:lnTo>
                      <a:lnTo>
                        <a:pt x="799" y="141"/>
                      </a:lnTo>
                      <a:lnTo>
                        <a:pt x="808" y="169"/>
                      </a:lnTo>
                      <a:lnTo>
                        <a:pt x="811" y="197"/>
                      </a:lnTo>
                      <a:lnTo>
                        <a:pt x="811" y="789"/>
                      </a:lnTo>
                      <a:lnTo>
                        <a:pt x="808" y="811"/>
                      </a:lnTo>
                      <a:lnTo>
                        <a:pt x="799" y="831"/>
                      </a:lnTo>
                      <a:lnTo>
                        <a:pt x="786" y="849"/>
                      </a:lnTo>
                      <a:lnTo>
                        <a:pt x="768" y="864"/>
                      </a:lnTo>
                      <a:lnTo>
                        <a:pt x="747" y="876"/>
                      </a:lnTo>
                      <a:lnTo>
                        <a:pt x="722" y="883"/>
                      </a:lnTo>
                      <a:lnTo>
                        <a:pt x="718" y="885"/>
                      </a:lnTo>
                      <a:lnTo>
                        <a:pt x="710" y="887"/>
                      </a:lnTo>
                      <a:lnTo>
                        <a:pt x="703" y="890"/>
                      </a:lnTo>
                      <a:lnTo>
                        <a:pt x="696" y="893"/>
                      </a:lnTo>
                      <a:lnTo>
                        <a:pt x="693" y="894"/>
                      </a:lnTo>
                      <a:lnTo>
                        <a:pt x="693" y="899"/>
                      </a:lnTo>
                      <a:lnTo>
                        <a:pt x="693" y="913"/>
                      </a:lnTo>
                      <a:lnTo>
                        <a:pt x="693" y="930"/>
                      </a:lnTo>
                      <a:lnTo>
                        <a:pt x="694" y="954"/>
                      </a:lnTo>
                      <a:lnTo>
                        <a:pt x="694" y="979"/>
                      </a:lnTo>
                      <a:lnTo>
                        <a:pt x="694" y="1008"/>
                      </a:lnTo>
                      <a:lnTo>
                        <a:pt x="694" y="1038"/>
                      </a:lnTo>
                      <a:lnTo>
                        <a:pt x="694" y="1067"/>
                      </a:lnTo>
                      <a:lnTo>
                        <a:pt x="695" y="1095"/>
                      </a:lnTo>
                      <a:lnTo>
                        <a:pt x="695" y="1121"/>
                      </a:lnTo>
                      <a:lnTo>
                        <a:pt x="695" y="1143"/>
                      </a:lnTo>
                      <a:lnTo>
                        <a:pt x="695" y="1160"/>
                      </a:lnTo>
                      <a:lnTo>
                        <a:pt x="695" y="1171"/>
                      </a:lnTo>
                      <a:lnTo>
                        <a:pt x="695" y="1175"/>
                      </a:lnTo>
                      <a:lnTo>
                        <a:pt x="695" y="1333"/>
                      </a:lnTo>
                      <a:lnTo>
                        <a:pt x="693" y="1352"/>
                      </a:lnTo>
                      <a:lnTo>
                        <a:pt x="686" y="1369"/>
                      </a:lnTo>
                      <a:lnTo>
                        <a:pt x="675" y="1384"/>
                      </a:lnTo>
                      <a:lnTo>
                        <a:pt x="660" y="1395"/>
                      </a:lnTo>
                      <a:lnTo>
                        <a:pt x="643" y="1404"/>
                      </a:lnTo>
                      <a:lnTo>
                        <a:pt x="622" y="1410"/>
                      </a:lnTo>
                      <a:lnTo>
                        <a:pt x="601" y="1415"/>
                      </a:lnTo>
                      <a:lnTo>
                        <a:pt x="578" y="1416"/>
                      </a:lnTo>
                      <a:lnTo>
                        <a:pt x="560" y="1416"/>
                      </a:lnTo>
                      <a:lnTo>
                        <a:pt x="535" y="1414"/>
                      </a:lnTo>
                      <a:lnTo>
                        <a:pt x="513" y="1409"/>
                      </a:lnTo>
                      <a:lnTo>
                        <a:pt x="496" y="1400"/>
                      </a:lnTo>
                      <a:lnTo>
                        <a:pt x="481" y="1389"/>
                      </a:lnTo>
                      <a:lnTo>
                        <a:pt x="471" y="1373"/>
                      </a:lnTo>
                      <a:lnTo>
                        <a:pt x="466" y="1355"/>
                      </a:lnTo>
                      <a:lnTo>
                        <a:pt x="464" y="1333"/>
                      </a:lnTo>
                      <a:lnTo>
                        <a:pt x="464" y="1012"/>
                      </a:lnTo>
                      <a:lnTo>
                        <a:pt x="405" y="1012"/>
                      </a:lnTo>
                      <a:lnTo>
                        <a:pt x="405" y="1325"/>
                      </a:lnTo>
                      <a:lnTo>
                        <a:pt x="403" y="1342"/>
                      </a:lnTo>
                      <a:lnTo>
                        <a:pt x="395" y="1359"/>
                      </a:lnTo>
                      <a:lnTo>
                        <a:pt x="383" y="1372"/>
                      </a:lnTo>
                      <a:lnTo>
                        <a:pt x="367" y="1386"/>
                      </a:lnTo>
                      <a:lnTo>
                        <a:pt x="348" y="1396"/>
                      </a:lnTo>
                      <a:lnTo>
                        <a:pt x="328" y="1405"/>
                      </a:lnTo>
                      <a:lnTo>
                        <a:pt x="307" y="1410"/>
                      </a:lnTo>
                      <a:lnTo>
                        <a:pt x="285" y="1415"/>
                      </a:lnTo>
                      <a:lnTo>
                        <a:pt x="262" y="1416"/>
                      </a:lnTo>
                      <a:lnTo>
                        <a:pt x="245" y="1416"/>
                      </a:lnTo>
                      <a:lnTo>
                        <a:pt x="221" y="1414"/>
                      </a:lnTo>
                      <a:lnTo>
                        <a:pt x="197" y="1409"/>
                      </a:lnTo>
                      <a:lnTo>
                        <a:pt x="176" y="1401"/>
                      </a:lnTo>
                      <a:lnTo>
                        <a:pt x="156" y="1391"/>
                      </a:lnTo>
                      <a:lnTo>
                        <a:pt x="140" y="1378"/>
                      </a:lnTo>
                      <a:lnTo>
                        <a:pt x="127" y="1362"/>
                      </a:lnTo>
                      <a:lnTo>
                        <a:pt x="119" y="1345"/>
                      </a:lnTo>
                      <a:lnTo>
                        <a:pt x="117" y="1325"/>
                      </a:lnTo>
                      <a:lnTo>
                        <a:pt x="117" y="1176"/>
                      </a:lnTo>
                      <a:lnTo>
                        <a:pt x="117" y="1173"/>
                      </a:lnTo>
                      <a:lnTo>
                        <a:pt x="117" y="1162"/>
                      </a:lnTo>
                      <a:lnTo>
                        <a:pt x="117" y="1146"/>
                      </a:lnTo>
                      <a:lnTo>
                        <a:pt x="117" y="1126"/>
                      </a:lnTo>
                      <a:lnTo>
                        <a:pt x="118" y="1102"/>
                      </a:lnTo>
                      <a:lnTo>
                        <a:pt x="118" y="1075"/>
                      </a:lnTo>
                      <a:lnTo>
                        <a:pt x="119" y="1047"/>
                      </a:lnTo>
                      <a:lnTo>
                        <a:pt x="120" y="1018"/>
                      </a:lnTo>
                      <a:lnTo>
                        <a:pt x="120" y="991"/>
                      </a:lnTo>
                      <a:lnTo>
                        <a:pt x="121" y="963"/>
                      </a:lnTo>
                      <a:lnTo>
                        <a:pt x="121" y="938"/>
                      </a:lnTo>
                      <a:lnTo>
                        <a:pt x="122" y="918"/>
                      </a:lnTo>
                      <a:lnTo>
                        <a:pt x="122" y="902"/>
                      </a:lnTo>
                      <a:lnTo>
                        <a:pt x="122" y="890"/>
                      </a:lnTo>
                      <a:lnTo>
                        <a:pt x="122" y="885"/>
                      </a:lnTo>
                      <a:lnTo>
                        <a:pt x="118" y="885"/>
                      </a:lnTo>
                      <a:lnTo>
                        <a:pt x="110" y="885"/>
                      </a:lnTo>
                      <a:lnTo>
                        <a:pt x="102" y="885"/>
                      </a:lnTo>
                      <a:lnTo>
                        <a:pt x="96" y="885"/>
                      </a:lnTo>
                      <a:lnTo>
                        <a:pt x="70" y="877"/>
                      </a:lnTo>
                      <a:lnTo>
                        <a:pt x="47" y="866"/>
                      </a:lnTo>
                      <a:lnTo>
                        <a:pt x="27" y="851"/>
                      </a:lnTo>
                      <a:lnTo>
                        <a:pt x="13" y="833"/>
                      </a:lnTo>
                      <a:lnTo>
                        <a:pt x="4" y="813"/>
                      </a:lnTo>
                      <a:lnTo>
                        <a:pt x="0" y="789"/>
                      </a:lnTo>
                      <a:lnTo>
                        <a:pt x="0" y="197"/>
                      </a:lnTo>
                      <a:lnTo>
                        <a:pt x="4" y="170"/>
                      </a:lnTo>
                      <a:lnTo>
                        <a:pt x="12" y="145"/>
                      </a:lnTo>
                      <a:lnTo>
                        <a:pt x="24" y="119"/>
                      </a:lnTo>
                      <a:lnTo>
                        <a:pt x="40" y="95"/>
                      </a:lnTo>
                      <a:lnTo>
                        <a:pt x="59" y="72"/>
                      </a:lnTo>
                      <a:lnTo>
                        <a:pt x="80" y="52"/>
                      </a:lnTo>
                      <a:lnTo>
                        <a:pt x="101" y="34"/>
                      </a:lnTo>
                      <a:lnTo>
                        <a:pt x="123" y="20"/>
                      </a:lnTo>
                      <a:lnTo>
                        <a:pt x="146" y="9"/>
                      </a:lnTo>
                      <a:lnTo>
                        <a:pt x="167" y="2"/>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grpSp>
          <p:grpSp>
            <p:nvGrpSpPr>
              <p:cNvPr id="175" name="Group 174"/>
              <p:cNvGrpSpPr>
                <a:grpSpLocks noChangeAspect="1"/>
              </p:cNvGrpSpPr>
              <p:nvPr/>
            </p:nvGrpSpPr>
            <p:grpSpPr>
              <a:xfrm>
                <a:off x="4050752" y="2506949"/>
                <a:ext cx="301169" cy="457211"/>
                <a:chOff x="7843130" y="5753019"/>
                <a:chExt cx="260077" cy="394828"/>
              </a:xfrm>
              <a:solidFill>
                <a:srgbClr val="13224F"/>
              </a:solidFill>
            </p:grpSpPr>
            <p:sp>
              <p:nvSpPr>
                <p:cNvPr id="179" name="Freeform 79"/>
                <p:cNvSpPr>
                  <a:spLocks noEditPoints="1"/>
                </p:cNvSpPr>
                <p:nvPr/>
              </p:nvSpPr>
              <p:spPr bwMode="auto">
                <a:xfrm>
                  <a:off x="7885829" y="5753019"/>
                  <a:ext cx="183413" cy="136395"/>
                </a:xfrm>
                <a:custGeom>
                  <a:avLst/>
                  <a:gdLst>
                    <a:gd name="T0" fmla="*/ 1510 w 1895"/>
                    <a:gd name="T1" fmla="*/ 1069 h 1144"/>
                    <a:gd name="T2" fmla="*/ 462 w 1895"/>
                    <a:gd name="T3" fmla="*/ 856 h 1144"/>
                    <a:gd name="T4" fmla="*/ 879 w 1895"/>
                    <a:gd name="T5" fmla="*/ 856 h 1144"/>
                    <a:gd name="T6" fmla="*/ 671 w 1895"/>
                    <a:gd name="T7" fmla="*/ 463 h 1144"/>
                    <a:gd name="T8" fmla="*/ 620 w 1895"/>
                    <a:gd name="T9" fmla="*/ 590 h 1144"/>
                    <a:gd name="T10" fmla="*/ 531 w 1895"/>
                    <a:gd name="T11" fmla="*/ 694 h 1144"/>
                    <a:gd name="T12" fmla="*/ 416 w 1895"/>
                    <a:gd name="T13" fmla="*/ 774 h 1144"/>
                    <a:gd name="T14" fmla="*/ 288 w 1895"/>
                    <a:gd name="T15" fmla="*/ 823 h 1144"/>
                    <a:gd name="T16" fmla="*/ 195 w 1895"/>
                    <a:gd name="T17" fmla="*/ 882 h 1144"/>
                    <a:gd name="T18" fmla="*/ 939 w 1895"/>
                    <a:gd name="T19" fmla="*/ 796 h 1144"/>
                    <a:gd name="T20" fmla="*/ 1033 w 1895"/>
                    <a:gd name="T21" fmla="*/ 796 h 1144"/>
                    <a:gd name="T22" fmla="*/ 1738 w 1895"/>
                    <a:gd name="T23" fmla="*/ 889 h 1144"/>
                    <a:gd name="T24" fmla="*/ 1721 w 1895"/>
                    <a:gd name="T25" fmla="*/ 781 h 1144"/>
                    <a:gd name="T26" fmla="*/ 1688 w 1895"/>
                    <a:gd name="T27" fmla="*/ 707 h 1144"/>
                    <a:gd name="T28" fmla="*/ 1599 w 1895"/>
                    <a:gd name="T29" fmla="*/ 677 h 1144"/>
                    <a:gd name="T30" fmla="*/ 1409 w 1895"/>
                    <a:gd name="T31" fmla="*/ 660 h 1144"/>
                    <a:gd name="T32" fmla="*/ 1215 w 1895"/>
                    <a:gd name="T33" fmla="*/ 635 h 1144"/>
                    <a:gd name="T34" fmla="*/ 1025 w 1895"/>
                    <a:gd name="T35" fmla="*/ 592 h 1144"/>
                    <a:gd name="T36" fmla="*/ 843 w 1895"/>
                    <a:gd name="T37" fmla="*/ 522 h 1144"/>
                    <a:gd name="T38" fmla="*/ 679 w 1895"/>
                    <a:gd name="T39" fmla="*/ 415 h 1144"/>
                    <a:gd name="T40" fmla="*/ 1099 w 1895"/>
                    <a:gd name="T41" fmla="*/ 9 h 1144"/>
                    <a:gd name="T42" fmla="*/ 1286 w 1895"/>
                    <a:gd name="T43" fmla="*/ 52 h 1144"/>
                    <a:gd name="T44" fmla="*/ 1441 w 1895"/>
                    <a:gd name="T45" fmla="*/ 125 h 1144"/>
                    <a:gd name="T46" fmla="*/ 1569 w 1895"/>
                    <a:gd name="T47" fmla="*/ 225 h 1144"/>
                    <a:gd name="T48" fmla="*/ 1670 w 1895"/>
                    <a:gd name="T49" fmla="*/ 345 h 1144"/>
                    <a:gd name="T50" fmla="*/ 1750 w 1895"/>
                    <a:gd name="T51" fmla="*/ 482 h 1144"/>
                    <a:gd name="T52" fmla="*/ 1809 w 1895"/>
                    <a:gd name="T53" fmla="*/ 627 h 1144"/>
                    <a:gd name="T54" fmla="*/ 1851 w 1895"/>
                    <a:gd name="T55" fmla="*/ 779 h 1144"/>
                    <a:gd name="T56" fmla="*/ 1879 w 1895"/>
                    <a:gd name="T57" fmla="*/ 931 h 1144"/>
                    <a:gd name="T58" fmla="*/ 1895 w 1895"/>
                    <a:gd name="T59" fmla="*/ 1077 h 1144"/>
                    <a:gd name="T60" fmla="*/ 1737 w 1895"/>
                    <a:gd name="T61" fmla="*/ 1021 h 1144"/>
                    <a:gd name="T62" fmla="*/ 1570 w 1895"/>
                    <a:gd name="T63" fmla="*/ 1127 h 1144"/>
                    <a:gd name="T64" fmla="*/ 939 w 1895"/>
                    <a:gd name="T65" fmla="*/ 1039 h 1144"/>
                    <a:gd name="T66" fmla="*/ 402 w 1895"/>
                    <a:gd name="T67" fmla="*/ 1004 h 1144"/>
                    <a:gd name="T68" fmla="*/ 215 w 1895"/>
                    <a:gd name="T69" fmla="*/ 1089 h 1144"/>
                    <a:gd name="T70" fmla="*/ 0 w 1895"/>
                    <a:gd name="T71" fmla="*/ 949 h 1144"/>
                    <a:gd name="T72" fmla="*/ 0 w 1895"/>
                    <a:gd name="T73" fmla="*/ 926 h 1144"/>
                    <a:gd name="T74" fmla="*/ 4 w 1895"/>
                    <a:gd name="T75" fmla="*/ 864 h 1144"/>
                    <a:gd name="T76" fmla="*/ 18 w 1895"/>
                    <a:gd name="T77" fmla="*/ 771 h 1144"/>
                    <a:gd name="T78" fmla="*/ 46 w 1895"/>
                    <a:gd name="T79" fmla="*/ 657 h 1144"/>
                    <a:gd name="T80" fmla="*/ 95 w 1895"/>
                    <a:gd name="T81" fmla="*/ 530 h 1144"/>
                    <a:gd name="T82" fmla="*/ 168 w 1895"/>
                    <a:gd name="T83" fmla="*/ 402 h 1144"/>
                    <a:gd name="T84" fmla="*/ 272 w 1895"/>
                    <a:gd name="T85" fmla="*/ 281 h 1144"/>
                    <a:gd name="T86" fmla="*/ 412 w 1895"/>
                    <a:gd name="T87" fmla="*/ 176 h 1144"/>
                    <a:gd name="T88" fmla="*/ 505 w 1895"/>
                    <a:gd name="T89" fmla="*/ 137 h 1144"/>
                    <a:gd name="T90" fmla="*/ 565 w 1895"/>
                    <a:gd name="T91" fmla="*/ 129 h 1144"/>
                    <a:gd name="T92" fmla="*/ 606 w 1895"/>
                    <a:gd name="T93" fmla="*/ 109 h 1144"/>
                    <a:gd name="T94" fmla="*/ 636 w 1895"/>
                    <a:gd name="T95" fmla="*/ 72 h 1144"/>
                    <a:gd name="T96" fmla="*/ 681 w 1895"/>
                    <a:gd name="T97" fmla="*/ 36 h 1144"/>
                    <a:gd name="T98" fmla="*/ 763 w 1895"/>
                    <a:gd name="T99" fmla="*/ 14 h 1144"/>
                    <a:gd name="T100" fmla="*/ 877 w 1895"/>
                    <a:gd name="T101" fmla="*/ 2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5" h="1144">
                      <a:moveTo>
                        <a:pt x="1093" y="856"/>
                      </a:moveTo>
                      <a:lnTo>
                        <a:pt x="1093" y="1069"/>
                      </a:lnTo>
                      <a:lnTo>
                        <a:pt x="1510" y="1069"/>
                      </a:lnTo>
                      <a:lnTo>
                        <a:pt x="1510" y="856"/>
                      </a:lnTo>
                      <a:lnTo>
                        <a:pt x="1093" y="856"/>
                      </a:lnTo>
                      <a:close/>
                      <a:moveTo>
                        <a:pt x="462" y="856"/>
                      </a:moveTo>
                      <a:lnTo>
                        <a:pt x="462" y="1069"/>
                      </a:lnTo>
                      <a:lnTo>
                        <a:pt x="879" y="1069"/>
                      </a:lnTo>
                      <a:lnTo>
                        <a:pt x="879" y="856"/>
                      </a:lnTo>
                      <a:lnTo>
                        <a:pt x="462" y="856"/>
                      </a:lnTo>
                      <a:close/>
                      <a:moveTo>
                        <a:pt x="679" y="415"/>
                      </a:moveTo>
                      <a:lnTo>
                        <a:pt x="671" y="463"/>
                      </a:lnTo>
                      <a:lnTo>
                        <a:pt x="660" y="507"/>
                      </a:lnTo>
                      <a:lnTo>
                        <a:pt x="642" y="550"/>
                      </a:lnTo>
                      <a:lnTo>
                        <a:pt x="620" y="590"/>
                      </a:lnTo>
                      <a:lnTo>
                        <a:pt x="594" y="627"/>
                      </a:lnTo>
                      <a:lnTo>
                        <a:pt x="564" y="662"/>
                      </a:lnTo>
                      <a:lnTo>
                        <a:pt x="531" y="694"/>
                      </a:lnTo>
                      <a:lnTo>
                        <a:pt x="495" y="724"/>
                      </a:lnTo>
                      <a:lnTo>
                        <a:pt x="456" y="751"/>
                      </a:lnTo>
                      <a:lnTo>
                        <a:pt x="416" y="774"/>
                      </a:lnTo>
                      <a:lnTo>
                        <a:pt x="375" y="794"/>
                      </a:lnTo>
                      <a:lnTo>
                        <a:pt x="332" y="811"/>
                      </a:lnTo>
                      <a:lnTo>
                        <a:pt x="288" y="823"/>
                      </a:lnTo>
                      <a:lnTo>
                        <a:pt x="244" y="832"/>
                      </a:lnTo>
                      <a:lnTo>
                        <a:pt x="201" y="837"/>
                      </a:lnTo>
                      <a:lnTo>
                        <a:pt x="195" y="882"/>
                      </a:lnTo>
                      <a:lnTo>
                        <a:pt x="402" y="912"/>
                      </a:lnTo>
                      <a:lnTo>
                        <a:pt x="402" y="796"/>
                      </a:lnTo>
                      <a:lnTo>
                        <a:pt x="939" y="796"/>
                      </a:lnTo>
                      <a:lnTo>
                        <a:pt x="939" y="920"/>
                      </a:lnTo>
                      <a:lnTo>
                        <a:pt x="1033" y="920"/>
                      </a:lnTo>
                      <a:lnTo>
                        <a:pt x="1033" y="796"/>
                      </a:lnTo>
                      <a:lnTo>
                        <a:pt x="1570" y="796"/>
                      </a:lnTo>
                      <a:lnTo>
                        <a:pt x="1570" y="916"/>
                      </a:lnTo>
                      <a:lnTo>
                        <a:pt x="1738" y="889"/>
                      </a:lnTo>
                      <a:lnTo>
                        <a:pt x="1734" y="851"/>
                      </a:lnTo>
                      <a:lnTo>
                        <a:pt x="1728" y="814"/>
                      </a:lnTo>
                      <a:lnTo>
                        <a:pt x="1721" y="781"/>
                      </a:lnTo>
                      <a:lnTo>
                        <a:pt x="1711" y="752"/>
                      </a:lnTo>
                      <a:lnTo>
                        <a:pt x="1701" y="728"/>
                      </a:lnTo>
                      <a:lnTo>
                        <a:pt x="1688" y="707"/>
                      </a:lnTo>
                      <a:lnTo>
                        <a:pt x="1676" y="692"/>
                      </a:lnTo>
                      <a:lnTo>
                        <a:pt x="1661" y="682"/>
                      </a:lnTo>
                      <a:lnTo>
                        <a:pt x="1599" y="677"/>
                      </a:lnTo>
                      <a:lnTo>
                        <a:pt x="1537" y="671"/>
                      </a:lnTo>
                      <a:lnTo>
                        <a:pt x="1473" y="666"/>
                      </a:lnTo>
                      <a:lnTo>
                        <a:pt x="1409" y="660"/>
                      </a:lnTo>
                      <a:lnTo>
                        <a:pt x="1345" y="653"/>
                      </a:lnTo>
                      <a:lnTo>
                        <a:pt x="1280" y="645"/>
                      </a:lnTo>
                      <a:lnTo>
                        <a:pt x="1215" y="635"/>
                      </a:lnTo>
                      <a:lnTo>
                        <a:pt x="1151" y="623"/>
                      </a:lnTo>
                      <a:lnTo>
                        <a:pt x="1087" y="608"/>
                      </a:lnTo>
                      <a:lnTo>
                        <a:pt x="1025" y="592"/>
                      </a:lnTo>
                      <a:lnTo>
                        <a:pt x="963" y="572"/>
                      </a:lnTo>
                      <a:lnTo>
                        <a:pt x="902" y="549"/>
                      </a:lnTo>
                      <a:lnTo>
                        <a:pt x="843" y="522"/>
                      </a:lnTo>
                      <a:lnTo>
                        <a:pt x="785" y="491"/>
                      </a:lnTo>
                      <a:lnTo>
                        <a:pt x="731" y="456"/>
                      </a:lnTo>
                      <a:lnTo>
                        <a:pt x="679" y="415"/>
                      </a:lnTo>
                      <a:close/>
                      <a:moveTo>
                        <a:pt x="956" y="0"/>
                      </a:moveTo>
                      <a:lnTo>
                        <a:pt x="1030" y="2"/>
                      </a:lnTo>
                      <a:lnTo>
                        <a:pt x="1099" y="9"/>
                      </a:lnTo>
                      <a:lnTo>
                        <a:pt x="1165" y="19"/>
                      </a:lnTo>
                      <a:lnTo>
                        <a:pt x="1227" y="33"/>
                      </a:lnTo>
                      <a:lnTo>
                        <a:pt x="1286" y="52"/>
                      </a:lnTo>
                      <a:lnTo>
                        <a:pt x="1340" y="73"/>
                      </a:lnTo>
                      <a:lnTo>
                        <a:pt x="1392" y="97"/>
                      </a:lnTo>
                      <a:lnTo>
                        <a:pt x="1441" y="125"/>
                      </a:lnTo>
                      <a:lnTo>
                        <a:pt x="1486" y="155"/>
                      </a:lnTo>
                      <a:lnTo>
                        <a:pt x="1529" y="189"/>
                      </a:lnTo>
                      <a:lnTo>
                        <a:pt x="1569" y="225"/>
                      </a:lnTo>
                      <a:lnTo>
                        <a:pt x="1605" y="262"/>
                      </a:lnTo>
                      <a:lnTo>
                        <a:pt x="1639" y="303"/>
                      </a:lnTo>
                      <a:lnTo>
                        <a:pt x="1670" y="345"/>
                      </a:lnTo>
                      <a:lnTo>
                        <a:pt x="1699" y="389"/>
                      </a:lnTo>
                      <a:lnTo>
                        <a:pt x="1726" y="434"/>
                      </a:lnTo>
                      <a:lnTo>
                        <a:pt x="1750" y="482"/>
                      </a:lnTo>
                      <a:lnTo>
                        <a:pt x="1771" y="529"/>
                      </a:lnTo>
                      <a:lnTo>
                        <a:pt x="1791" y="578"/>
                      </a:lnTo>
                      <a:lnTo>
                        <a:pt x="1809" y="627"/>
                      </a:lnTo>
                      <a:lnTo>
                        <a:pt x="1824" y="678"/>
                      </a:lnTo>
                      <a:lnTo>
                        <a:pt x="1839" y="729"/>
                      </a:lnTo>
                      <a:lnTo>
                        <a:pt x="1851" y="779"/>
                      </a:lnTo>
                      <a:lnTo>
                        <a:pt x="1862" y="830"/>
                      </a:lnTo>
                      <a:lnTo>
                        <a:pt x="1872" y="881"/>
                      </a:lnTo>
                      <a:lnTo>
                        <a:pt x="1879" y="931"/>
                      </a:lnTo>
                      <a:lnTo>
                        <a:pt x="1885" y="981"/>
                      </a:lnTo>
                      <a:lnTo>
                        <a:pt x="1890" y="1030"/>
                      </a:lnTo>
                      <a:lnTo>
                        <a:pt x="1895" y="1077"/>
                      </a:lnTo>
                      <a:lnTo>
                        <a:pt x="1725" y="1110"/>
                      </a:lnTo>
                      <a:lnTo>
                        <a:pt x="1732" y="1066"/>
                      </a:lnTo>
                      <a:lnTo>
                        <a:pt x="1737" y="1021"/>
                      </a:lnTo>
                      <a:lnTo>
                        <a:pt x="1741" y="980"/>
                      </a:lnTo>
                      <a:lnTo>
                        <a:pt x="1570" y="1006"/>
                      </a:lnTo>
                      <a:lnTo>
                        <a:pt x="1570" y="1127"/>
                      </a:lnTo>
                      <a:lnTo>
                        <a:pt x="1033" y="1127"/>
                      </a:lnTo>
                      <a:lnTo>
                        <a:pt x="1033" y="1039"/>
                      </a:lnTo>
                      <a:lnTo>
                        <a:pt x="939" y="1039"/>
                      </a:lnTo>
                      <a:lnTo>
                        <a:pt x="939" y="1127"/>
                      </a:lnTo>
                      <a:lnTo>
                        <a:pt x="402" y="1127"/>
                      </a:lnTo>
                      <a:lnTo>
                        <a:pt x="402" y="1004"/>
                      </a:lnTo>
                      <a:lnTo>
                        <a:pt x="197" y="973"/>
                      </a:lnTo>
                      <a:lnTo>
                        <a:pt x="205" y="1032"/>
                      </a:lnTo>
                      <a:lnTo>
                        <a:pt x="215" y="1089"/>
                      </a:lnTo>
                      <a:lnTo>
                        <a:pt x="230" y="1144"/>
                      </a:lnTo>
                      <a:lnTo>
                        <a:pt x="10" y="1106"/>
                      </a:lnTo>
                      <a:lnTo>
                        <a:pt x="0" y="949"/>
                      </a:lnTo>
                      <a:lnTo>
                        <a:pt x="0" y="947"/>
                      </a:lnTo>
                      <a:lnTo>
                        <a:pt x="0" y="939"/>
                      </a:lnTo>
                      <a:lnTo>
                        <a:pt x="0" y="926"/>
                      </a:lnTo>
                      <a:lnTo>
                        <a:pt x="1" y="909"/>
                      </a:lnTo>
                      <a:lnTo>
                        <a:pt x="2" y="888"/>
                      </a:lnTo>
                      <a:lnTo>
                        <a:pt x="4" y="864"/>
                      </a:lnTo>
                      <a:lnTo>
                        <a:pt x="8" y="836"/>
                      </a:lnTo>
                      <a:lnTo>
                        <a:pt x="12" y="804"/>
                      </a:lnTo>
                      <a:lnTo>
                        <a:pt x="18" y="771"/>
                      </a:lnTo>
                      <a:lnTo>
                        <a:pt x="25" y="734"/>
                      </a:lnTo>
                      <a:lnTo>
                        <a:pt x="35" y="696"/>
                      </a:lnTo>
                      <a:lnTo>
                        <a:pt x="46" y="657"/>
                      </a:lnTo>
                      <a:lnTo>
                        <a:pt x="60" y="615"/>
                      </a:lnTo>
                      <a:lnTo>
                        <a:pt x="76" y="573"/>
                      </a:lnTo>
                      <a:lnTo>
                        <a:pt x="95" y="530"/>
                      </a:lnTo>
                      <a:lnTo>
                        <a:pt x="116" y="488"/>
                      </a:lnTo>
                      <a:lnTo>
                        <a:pt x="140" y="445"/>
                      </a:lnTo>
                      <a:lnTo>
                        <a:pt x="168" y="402"/>
                      </a:lnTo>
                      <a:lnTo>
                        <a:pt x="198" y="360"/>
                      </a:lnTo>
                      <a:lnTo>
                        <a:pt x="233" y="320"/>
                      </a:lnTo>
                      <a:lnTo>
                        <a:pt x="272" y="281"/>
                      </a:lnTo>
                      <a:lnTo>
                        <a:pt x="315" y="244"/>
                      </a:lnTo>
                      <a:lnTo>
                        <a:pt x="361" y="209"/>
                      </a:lnTo>
                      <a:lnTo>
                        <a:pt x="412" y="176"/>
                      </a:lnTo>
                      <a:lnTo>
                        <a:pt x="468" y="147"/>
                      </a:lnTo>
                      <a:lnTo>
                        <a:pt x="485" y="141"/>
                      </a:lnTo>
                      <a:lnTo>
                        <a:pt x="505" y="137"/>
                      </a:lnTo>
                      <a:lnTo>
                        <a:pt x="524" y="134"/>
                      </a:lnTo>
                      <a:lnTo>
                        <a:pt x="545" y="132"/>
                      </a:lnTo>
                      <a:lnTo>
                        <a:pt x="565" y="129"/>
                      </a:lnTo>
                      <a:lnTo>
                        <a:pt x="584" y="125"/>
                      </a:lnTo>
                      <a:lnTo>
                        <a:pt x="596" y="119"/>
                      </a:lnTo>
                      <a:lnTo>
                        <a:pt x="606" y="109"/>
                      </a:lnTo>
                      <a:lnTo>
                        <a:pt x="616" y="98"/>
                      </a:lnTo>
                      <a:lnTo>
                        <a:pt x="625" y="85"/>
                      </a:lnTo>
                      <a:lnTo>
                        <a:pt x="636" y="72"/>
                      </a:lnTo>
                      <a:lnTo>
                        <a:pt x="648" y="58"/>
                      </a:lnTo>
                      <a:lnTo>
                        <a:pt x="663" y="46"/>
                      </a:lnTo>
                      <a:lnTo>
                        <a:pt x="681" y="36"/>
                      </a:lnTo>
                      <a:lnTo>
                        <a:pt x="703" y="28"/>
                      </a:lnTo>
                      <a:lnTo>
                        <a:pt x="731" y="20"/>
                      </a:lnTo>
                      <a:lnTo>
                        <a:pt x="763" y="14"/>
                      </a:lnTo>
                      <a:lnTo>
                        <a:pt x="799" y="9"/>
                      </a:lnTo>
                      <a:lnTo>
                        <a:pt x="837" y="6"/>
                      </a:lnTo>
                      <a:lnTo>
                        <a:pt x="877" y="2"/>
                      </a:lnTo>
                      <a:lnTo>
                        <a:pt x="917" y="0"/>
                      </a:lnTo>
                      <a:lnTo>
                        <a:pt x="9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80" name="Freeform 80"/>
                <p:cNvSpPr>
                  <a:spLocks noEditPoints="1"/>
                </p:cNvSpPr>
                <p:nvPr/>
              </p:nvSpPr>
              <p:spPr bwMode="auto">
                <a:xfrm>
                  <a:off x="7843130" y="5887022"/>
                  <a:ext cx="260077" cy="260825"/>
                </a:xfrm>
                <a:custGeom>
                  <a:avLst/>
                  <a:gdLst>
                    <a:gd name="T0" fmla="*/ 1412 w 2685"/>
                    <a:gd name="T1" fmla="*/ 298 h 2179"/>
                    <a:gd name="T2" fmla="*/ 2463 w 2685"/>
                    <a:gd name="T3" fmla="*/ 1891 h 2179"/>
                    <a:gd name="T4" fmla="*/ 2454 w 2685"/>
                    <a:gd name="T5" fmla="*/ 1376 h 2179"/>
                    <a:gd name="T6" fmla="*/ 2410 w 2685"/>
                    <a:gd name="T7" fmla="*/ 1373 h 2179"/>
                    <a:gd name="T8" fmla="*/ 2344 w 2685"/>
                    <a:gd name="T9" fmla="*/ 1348 h 2179"/>
                    <a:gd name="T10" fmla="*/ 2287 w 2685"/>
                    <a:gd name="T11" fmla="*/ 1299 h 2179"/>
                    <a:gd name="T12" fmla="*/ 2244 w 2685"/>
                    <a:gd name="T13" fmla="*/ 1233 h 2179"/>
                    <a:gd name="T14" fmla="*/ 2215 w 2685"/>
                    <a:gd name="T15" fmla="*/ 1153 h 2179"/>
                    <a:gd name="T16" fmla="*/ 2206 w 2685"/>
                    <a:gd name="T17" fmla="*/ 1062 h 2179"/>
                    <a:gd name="T18" fmla="*/ 2215 w 2685"/>
                    <a:gd name="T19" fmla="*/ 972 h 2179"/>
                    <a:gd name="T20" fmla="*/ 2244 w 2685"/>
                    <a:gd name="T21" fmla="*/ 892 h 2179"/>
                    <a:gd name="T22" fmla="*/ 2287 w 2685"/>
                    <a:gd name="T23" fmla="*/ 825 h 2179"/>
                    <a:gd name="T24" fmla="*/ 2344 w 2685"/>
                    <a:gd name="T25" fmla="*/ 778 h 2179"/>
                    <a:gd name="T26" fmla="*/ 2410 w 2685"/>
                    <a:gd name="T27" fmla="*/ 752 h 2179"/>
                    <a:gd name="T28" fmla="*/ 2454 w 2685"/>
                    <a:gd name="T29" fmla="*/ 749 h 2179"/>
                    <a:gd name="T30" fmla="*/ 2463 w 2685"/>
                    <a:gd name="T31" fmla="*/ 130 h 2179"/>
                    <a:gd name="T32" fmla="*/ 252 w 2685"/>
                    <a:gd name="T33" fmla="*/ 750 h 2179"/>
                    <a:gd name="T34" fmla="*/ 318 w 2685"/>
                    <a:gd name="T35" fmla="*/ 767 h 2179"/>
                    <a:gd name="T36" fmla="*/ 375 w 2685"/>
                    <a:gd name="T37" fmla="*/ 806 h 2179"/>
                    <a:gd name="T38" fmla="*/ 424 w 2685"/>
                    <a:gd name="T39" fmla="*/ 862 h 2179"/>
                    <a:gd name="T40" fmla="*/ 458 w 2685"/>
                    <a:gd name="T41" fmla="*/ 933 h 2179"/>
                    <a:gd name="T42" fmla="*/ 476 w 2685"/>
                    <a:gd name="T43" fmla="*/ 1017 h 2179"/>
                    <a:gd name="T44" fmla="*/ 476 w 2685"/>
                    <a:gd name="T45" fmla="*/ 1108 h 2179"/>
                    <a:gd name="T46" fmla="*/ 458 w 2685"/>
                    <a:gd name="T47" fmla="*/ 1191 h 2179"/>
                    <a:gd name="T48" fmla="*/ 424 w 2685"/>
                    <a:gd name="T49" fmla="*/ 1263 h 2179"/>
                    <a:gd name="T50" fmla="*/ 375 w 2685"/>
                    <a:gd name="T51" fmla="*/ 1320 h 2179"/>
                    <a:gd name="T52" fmla="*/ 318 w 2685"/>
                    <a:gd name="T53" fmla="*/ 1358 h 2179"/>
                    <a:gd name="T54" fmla="*/ 252 w 2685"/>
                    <a:gd name="T55" fmla="*/ 1375 h 2179"/>
                    <a:gd name="T56" fmla="*/ 1302 w 2685"/>
                    <a:gd name="T57" fmla="*/ 2059 h 2179"/>
                    <a:gd name="T58" fmla="*/ 252 w 2685"/>
                    <a:gd name="T59" fmla="*/ 130 h 2179"/>
                    <a:gd name="T60" fmla="*/ 1357 w 2685"/>
                    <a:gd name="T61" fmla="*/ 194 h 2179"/>
                    <a:gd name="T62" fmla="*/ 2574 w 2685"/>
                    <a:gd name="T63" fmla="*/ 797 h 2179"/>
                    <a:gd name="T64" fmla="*/ 2624 w 2685"/>
                    <a:gd name="T65" fmla="*/ 855 h 2179"/>
                    <a:gd name="T66" fmla="*/ 2662 w 2685"/>
                    <a:gd name="T67" fmla="*/ 929 h 2179"/>
                    <a:gd name="T68" fmla="*/ 2683 w 2685"/>
                    <a:gd name="T69" fmla="*/ 1015 h 2179"/>
                    <a:gd name="T70" fmla="*/ 2683 w 2685"/>
                    <a:gd name="T71" fmla="*/ 1110 h 2179"/>
                    <a:gd name="T72" fmla="*/ 2662 w 2685"/>
                    <a:gd name="T73" fmla="*/ 1196 h 2179"/>
                    <a:gd name="T74" fmla="*/ 2624 w 2685"/>
                    <a:gd name="T75" fmla="*/ 1270 h 2179"/>
                    <a:gd name="T76" fmla="*/ 2574 w 2685"/>
                    <a:gd name="T77" fmla="*/ 1328 h 2179"/>
                    <a:gd name="T78" fmla="*/ 1357 w 2685"/>
                    <a:gd name="T79" fmla="*/ 2179 h 2179"/>
                    <a:gd name="T80" fmla="*/ 140 w 2685"/>
                    <a:gd name="T81" fmla="*/ 1349 h 2179"/>
                    <a:gd name="T82" fmla="*/ 84 w 2685"/>
                    <a:gd name="T83" fmla="*/ 1300 h 2179"/>
                    <a:gd name="T84" fmla="*/ 39 w 2685"/>
                    <a:gd name="T85" fmla="*/ 1234 h 2179"/>
                    <a:gd name="T86" fmla="*/ 10 w 2685"/>
                    <a:gd name="T87" fmla="*/ 1154 h 2179"/>
                    <a:gd name="T88" fmla="*/ 0 w 2685"/>
                    <a:gd name="T89" fmla="*/ 1062 h 2179"/>
                    <a:gd name="T90" fmla="*/ 10 w 2685"/>
                    <a:gd name="T91" fmla="*/ 971 h 2179"/>
                    <a:gd name="T92" fmla="*/ 39 w 2685"/>
                    <a:gd name="T93" fmla="*/ 890 h 2179"/>
                    <a:gd name="T94" fmla="*/ 84 w 2685"/>
                    <a:gd name="T95" fmla="*/ 824 h 2179"/>
                    <a:gd name="T96" fmla="*/ 140 w 2685"/>
                    <a:gd name="T97" fmla="*/ 776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85" h="2179">
                      <a:moveTo>
                        <a:pt x="2463" y="130"/>
                      </a:moveTo>
                      <a:lnTo>
                        <a:pt x="1412" y="298"/>
                      </a:lnTo>
                      <a:lnTo>
                        <a:pt x="1412" y="2059"/>
                      </a:lnTo>
                      <a:lnTo>
                        <a:pt x="2463" y="1891"/>
                      </a:lnTo>
                      <a:lnTo>
                        <a:pt x="2463" y="1374"/>
                      </a:lnTo>
                      <a:lnTo>
                        <a:pt x="2454" y="1376"/>
                      </a:lnTo>
                      <a:lnTo>
                        <a:pt x="2445" y="1376"/>
                      </a:lnTo>
                      <a:lnTo>
                        <a:pt x="2410" y="1373"/>
                      </a:lnTo>
                      <a:lnTo>
                        <a:pt x="2376" y="1363"/>
                      </a:lnTo>
                      <a:lnTo>
                        <a:pt x="2344" y="1348"/>
                      </a:lnTo>
                      <a:lnTo>
                        <a:pt x="2315" y="1326"/>
                      </a:lnTo>
                      <a:lnTo>
                        <a:pt x="2287" y="1299"/>
                      </a:lnTo>
                      <a:lnTo>
                        <a:pt x="2264" y="1268"/>
                      </a:lnTo>
                      <a:lnTo>
                        <a:pt x="2244" y="1233"/>
                      </a:lnTo>
                      <a:lnTo>
                        <a:pt x="2228" y="1195"/>
                      </a:lnTo>
                      <a:lnTo>
                        <a:pt x="2215" y="1153"/>
                      </a:lnTo>
                      <a:lnTo>
                        <a:pt x="2208" y="1109"/>
                      </a:lnTo>
                      <a:lnTo>
                        <a:pt x="2206" y="1062"/>
                      </a:lnTo>
                      <a:lnTo>
                        <a:pt x="2208" y="1016"/>
                      </a:lnTo>
                      <a:lnTo>
                        <a:pt x="2215" y="972"/>
                      </a:lnTo>
                      <a:lnTo>
                        <a:pt x="2228" y="930"/>
                      </a:lnTo>
                      <a:lnTo>
                        <a:pt x="2244" y="892"/>
                      </a:lnTo>
                      <a:lnTo>
                        <a:pt x="2264" y="857"/>
                      </a:lnTo>
                      <a:lnTo>
                        <a:pt x="2287" y="825"/>
                      </a:lnTo>
                      <a:lnTo>
                        <a:pt x="2315" y="799"/>
                      </a:lnTo>
                      <a:lnTo>
                        <a:pt x="2344" y="778"/>
                      </a:lnTo>
                      <a:lnTo>
                        <a:pt x="2376" y="762"/>
                      </a:lnTo>
                      <a:lnTo>
                        <a:pt x="2410" y="752"/>
                      </a:lnTo>
                      <a:lnTo>
                        <a:pt x="2445" y="749"/>
                      </a:lnTo>
                      <a:lnTo>
                        <a:pt x="2454" y="749"/>
                      </a:lnTo>
                      <a:lnTo>
                        <a:pt x="2463" y="751"/>
                      </a:lnTo>
                      <a:lnTo>
                        <a:pt x="2463" y="130"/>
                      </a:lnTo>
                      <a:close/>
                      <a:moveTo>
                        <a:pt x="252" y="130"/>
                      </a:moveTo>
                      <a:lnTo>
                        <a:pt x="252" y="750"/>
                      </a:lnTo>
                      <a:lnTo>
                        <a:pt x="285" y="755"/>
                      </a:lnTo>
                      <a:lnTo>
                        <a:pt x="318" y="767"/>
                      </a:lnTo>
                      <a:lnTo>
                        <a:pt x="348" y="784"/>
                      </a:lnTo>
                      <a:lnTo>
                        <a:pt x="375" y="806"/>
                      </a:lnTo>
                      <a:lnTo>
                        <a:pt x="400" y="832"/>
                      </a:lnTo>
                      <a:lnTo>
                        <a:pt x="424" y="862"/>
                      </a:lnTo>
                      <a:lnTo>
                        <a:pt x="442" y="897"/>
                      </a:lnTo>
                      <a:lnTo>
                        <a:pt x="458" y="933"/>
                      </a:lnTo>
                      <a:lnTo>
                        <a:pt x="469" y="974"/>
                      </a:lnTo>
                      <a:lnTo>
                        <a:pt x="476" y="1017"/>
                      </a:lnTo>
                      <a:lnTo>
                        <a:pt x="479" y="1062"/>
                      </a:lnTo>
                      <a:lnTo>
                        <a:pt x="476" y="1108"/>
                      </a:lnTo>
                      <a:lnTo>
                        <a:pt x="469" y="1151"/>
                      </a:lnTo>
                      <a:lnTo>
                        <a:pt x="458" y="1191"/>
                      </a:lnTo>
                      <a:lnTo>
                        <a:pt x="442" y="1229"/>
                      </a:lnTo>
                      <a:lnTo>
                        <a:pt x="424" y="1263"/>
                      </a:lnTo>
                      <a:lnTo>
                        <a:pt x="400" y="1293"/>
                      </a:lnTo>
                      <a:lnTo>
                        <a:pt x="375" y="1320"/>
                      </a:lnTo>
                      <a:lnTo>
                        <a:pt x="348" y="1341"/>
                      </a:lnTo>
                      <a:lnTo>
                        <a:pt x="318" y="1358"/>
                      </a:lnTo>
                      <a:lnTo>
                        <a:pt x="285" y="1370"/>
                      </a:lnTo>
                      <a:lnTo>
                        <a:pt x="252" y="1375"/>
                      </a:lnTo>
                      <a:lnTo>
                        <a:pt x="252" y="1891"/>
                      </a:lnTo>
                      <a:lnTo>
                        <a:pt x="1302" y="2059"/>
                      </a:lnTo>
                      <a:lnTo>
                        <a:pt x="1302" y="298"/>
                      </a:lnTo>
                      <a:lnTo>
                        <a:pt x="252" y="130"/>
                      </a:lnTo>
                      <a:close/>
                      <a:moveTo>
                        <a:pt x="140" y="0"/>
                      </a:moveTo>
                      <a:lnTo>
                        <a:pt x="1357" y="194"/>
                      </a:lnTo>
                      <a:lnTo>
                        <a:pt x="2574" y="0"/>
                      </a:lnTo>
                      <a:lnTo>
                        <a:pt x="2574" y="797"/>
                      </a:lnTo>
                      <a:lnTo>
                        <a:pt x="2600" y="824"/>
                      </a:lnTo>
                      <a:lnTo>
                        <a:pt x="2624" y="855"/>
                      </a:lnTo>
                      <a:lnTo>
                        <a:pt x="2645" y="890"/>
                      </a:lnTo>
                      <a:lnTo>
                        <a:pt x="2662" y="929"/>
                      </a:lnTo>
                      <a:lnTo>
                        <a:pt x="2674" y="971"/>
                      </a:lnTo>
                      <a:lnTo>
                        <a:pt x="2683" y="1015"/>
                      </a:lnTo>
                      <a:lnTo>
                        <a:pt x="2685" y="1062"/>
                      </a:lnTo>
                      <a:lnTo>
                        <a:pt x="2683" y="1110"/>
                      </a:lnTo>
                      <a:lnTo>
                        <a:pt x="2674" y="1154"/>
                      </a:lnTo>
                      <a:lnTo>
                        <a:pt x="2662" y="1196"/>
                      </a:lnTo>
                      <a:lnTo>
                        <a:pt x="2645" y="1234"/>
                      </a:lnTo>
                      <a:lnTo>
                        <a:pt x="2624" y="1270"/>
                      </a:lnTo>
                      <a:lnTo>
                        <a:pt x="2600" y="1300"/>
                      </a:lnTo>
                      <a:lnTo>
                        <a:pt x="2574" y="1328"/>
                      </a:lnTo>
                      <a:lnTo>
                        <a:pt x="2574" y="1985"/>
                      </a:lnTo>
                      <a:lnTo>
                        <a:pt x="1357" y="2179"/>
                      </a:lnTo>
                      <a:lnTo>
                        <a:pt x="140" y="1985"/>
                      </a:lnTo>
                      <a:lnTo>
                        <a:pt x="140" y="1349"/>
                      </a:lnTo>
                      <a:lnTo>
                        <a:pt x="111" y="1327"/>
                      </a:lnTo>
                      <a:lnTo>
                        <a:pt x="84" y="1300"/>
                      </a:lnTo>
                      <a:lnTo>
                        <a:pt x="60" y="1270"/>
                      </a:lnTo>
                      <a:lnTo>
                        <a:pt x="39" y="1234"/>
                      </a:lnTo>
                      <a:lnTo>
                        <a:pt x="22" y="1196"/>
                      </a:lnTo>
                      <a:lnTo>
                        <a:pt x="10" y="1154"/>
                      </a:lnTo>
                      <a:lnTo>
                        <a:pt x="2" y="1110"/>
                      </a:lnTo>
                      <a:lnTo>
                        <a:pt x="0" y="1062"/>
                      </a:lnTo>
                      <a:lnTo>
                        <a:pt x="2" y="1015"/>
                      </a:lnTo>
                      <a:lnTo>
                        <a:pt x="10" y="971"/>
                      </a:lnTo>
                      <a:lnTo>
                        <a:pt x="22" y="929"/>
                      </a:lnTo>
                      <a:lnTo>
                        <a:pt x="39" y="890"/>
                      </a:lnTo>
                      <a:lnTo>
                        <a:pt x="60" y="855"/>
                      </a:lnTo>
                      <a:lnTo>
                        <a:pt x="84" y="824"/>
                      </a:lnTo>
                      <a:lnTo>
                        <a:pt x="111" y="798"/>
                      </a:lnTo>
                      <a:lnTo>
                        <a:pt x="140" y="776"/>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grpSp>
          <p:sp>
            <p:nvSpPr>
              <p:cNvPr id="176" name="Rectangle 175"/>
              <p:cNvSpPr/>
              <p:nvPr/>
            </p:nvSpPr>
            <p:spPr>
              <a:xfrm>
                <a:off x="2045181" y="4486150"/>
                <a:ext cx="1163053" cy="280807"/>
              </a:xfrm>
              <a:prstGeom prst="rect">
                <a:avLst/>
              </a:prstGeom>
            </p:spPr>
            <p:txBody>
              <a:bodyPr wrap="none" lIns="68579" tIns="34289" rIns="68579" bIns="34289">
                <a:spAutoFit/>
              </a:bodyPr>
              <a:lstStyle/>
              <a:p>
                <a:pPr algn="ctr" defTabSz="685783"/>
                <a:r>
                  <a:rPr lang="en-US" sz="1100" cap="all" dirty="0" smtClean="0">
                    <a:solidFill>
                      <a:srgbClr val="008FAB"/>
                    </a:solidFill>
                    <a:ea typeface="儷黑 Pro"/>
                    <a:cs typeface="儷黑 Pro"/>
                  </a:rPr>
                  <a:t>does it for you</a:t>
                </a:r>
                <a:endParaRPr lang="en-US" sz="1100" cap="all" dirty="0">
                  <a:solidFill>
                    <a:srgbClr val="008FAB"/>
                  </a:solidFill>
                  <a:ea typeface="儷黑 Pro"/>
                  <a:cs typeface="儷黑 Pro"/>
                </a:endParaRPr>
              </a:p>
            </p:txBody>
          </p:sp>
          <p:pic>
            <p:nvPicPr>
              <p:cNvPr id="177" name="Picture 176"/>
              <p:cNvPicPr>
                <a:picLocks noChangeAspect="1"/>
              </p:cNvPicPr>
              <p:nvPr/>
            </p:nvPicPr>
            <p:blipFill>
              <a:blip r:embed="rId5"/>
              <a:stretch>
                <a:fillRect/>
              </a:stretch>
            </p:blipFill>
            <p:spPr>
              <a:xfrm>
                <a:off x="1743876" y="1691232"/>
                <a:ext cx="666757" cy="388049"/>
              </a:xfrm>
              <a:prstGeom prst="rect">
                <a:avLst/>
              </a:prstGeom>
            </p:spPr>
          </p:pic>
          <p:pic>
            <p:nvPicPr>
              <p:cNvPr id="178" name="Picture 1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4712" y="2473534"/>
                <a:ext cx="2390969" cy="2199692"/>
              </a:xfrm>
              <a:prstGeom prst="rect">
                <a:avLst/>
              </a:prstGeom>
            </p:spPr>
          </p:pic>
        </p:grpSp>
      </p:grpSp>
      <p:sp>
        <p:nvSpPr>
          <p:cNvPr id="120" name="TextBox 119"/>
          <p:cNvSpPr txBox="1"/>
          <p:nvPr/>
        </p:nvSpPr>
        <p:spPr>
          <a:xfrm>
            <a:off x="4994343" y="169066"/>
            <a:ext cx="3240360" cy="461665"/>
          </a:xfrm>
          <a:prstGeom prst="rect">
            <a:avLst/>
          </a:prstGeom>
          <a:noFill/>
        </p:spPr>
        <p:txBody>
          <a:bodyPr wrap="square" rtlCol="0">
            <a:spAutoFit/>
          </a:bodyPr>
          <a:lstStyle/>
          <a:p>
            <a:pPr defTabSz="457200"/>
            <a:r>
              <a:rPr lang="zh-TW" altLang="en-US" sz="2400" dirty="0" smtClean="0">
                <a:solidFill>
                  <a:srgbClr val="1C8EAB">
                    <a:lumMod val="75000"/>
                  </a:srgbClr>
                </a:solidFill>
                <a:ea typeface="儷黑 Pro"/>
                <a:cs typeface="儷黑 Pro"/>
              </a:rPr>
              <a:t>轉消費為收入</a:t>
            </a:r>
            <a:endParaRPr lang="en-US" dirty="0">
              <a:solidFill>
                <a:srgbClr val="DDDEDD"/>
              </a:solidFill>
              <a:ea typeface="儷黑 Pro"/>
              <a:cs typeface="儷黑 Pro"/>
            </a:endParaRPr>
          </a:p>
        </p:txBody>
      </p:sp>
      <p:sp>
        <p:nvSpPr>
          <p:cNvPr id="195" name="TextBox 194"/>
          <p:cNvSpPr txBox="1"/>
          <p:nvPr/>
        </p:nvSpPr>
        <p:spPr>
          <a:xfrm>
            <a:off x="5014907" y="169067"/>
            <a:ext cx="3240360" cy="461665"/>
          </a:xfrm>
          <a:prstGeom prst="rect">
            <a:avLst/>
          </a:prstGeom>
          <a:noFill/>
        </p:spPr>
        <p:txBody>
          <a:bodyPr wrap="square" rtlCol="0">
            <a:spAutoFit/>
          </a:bodyPr>
          <a:lstStyle/>
          <a:p>
            <a:pPr defTabSz="457200"/>
            <a:r>
              <a:rPr lang="zh-TW" altLang="en-US" sz="2400" dirty="0" smtClean="0">
                <a:solidFill>
                  <a:srgbClr val="31859C"/>
                </a:solidFill>
                <a:ea typeface="儷黑 Pro"/>
                <a:cs typeface="儷黑 Pro"/>
              </a:rPr>
              <a:t>推薦追蹤系統</a:t>
            </a:r>
            <a:endParaRPr lang="en-US" sz="2400" dirty="0">
              <a:solidFill>
                <a:srgbClr val="31859C"/>
              </a:solidFill>
              <a:ea typeface="儷黑 Pro"/>
              <a:cs typeface="儷黑 Pro"/>
            </a:endParaRPr>
          </a:p>
        </p:txBody>
      </p:sp>
      <p:sp>
        <p:nvSpPr>
          <p:cNvPr id="2" name="Rectangle 1"/>
          <p:cNvSpPr/>
          <p:nvPr/>
        </p:nvSpPr>
        <p:spPr>
          <a:xfrm>
            <a:off x="510979" y="789552"/>
            <a:ext cx="5295248" cy="44057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a typeface="儷黑 Pro"/>
              <a:cs typeface="儷黑 Pro"/>
            </a:endParaRPr>
          </a:p>
        </p:txBody>
      </p:sp>
      <p:sp>
        <p:nvSpPr>
          <p:cNvPr id="40" name="Rectangle 39"/>
          <p:cNvSpPr/>
          <p:nvPr/>
        </p:nvSpPr>
        <p:spPr>
          <a:xfrm>
            <a:off x="5564128" y="679191"/>
            <a:ext cx="3579872" cy="4101120"/>
          </a:xfrm>
          <a:prstGeom prst="rect">
            <a:avLst/>
          </a:prstGeom>
        </p:spPr>
        <p:txBody>
          <a:bodyPr wrap="square" lIns="68579" tIns="34289" rIns="68579" bIns="34289">
            <a:spAutoFit/>
          </a:bodyPr>
          <a:lstStyle/>
          <a:p>
            <a:pPr defTabSz="685783"/>
            <a:r>
              <a:rPr lang="zh-TW" altLang="en-US" sz="1600" dirty="0" smtClean="0">
                <a:solidFill>
                  <a:srgbClr val="122153"/>
                </a:solidFill>
                <a:ea typeface="儷黑 Pro"/>
                <a:cs typeface="儷黑 Pro"/>
              </a:rPr>
              <a:t>美安</a:t>
            </a:r>
            <a:r>
              <a:rPr lang="zh-CHT" altLang="en-US" sz="1600" dirty="0" smtClean="0">
                <a:solidFill>
                  <a:srgbClr val="122153"/>
                </a:solidFill>
                <a:ea typeface="儷黑 Pro"/>
                <a:cs typeface="儷黑 Pro"/>
              </a:rPr>
              <a:t>香港可以</a:t>
            </a:r>
            <a:r>
              <a:rPr lang="zh-TW" altLang="en-US" sz="1600" dirty="0" smtClean="0">
                <a:solidFill>
                  <a:srgbClr val="122153"/>
                </a:solidFill>
                <a:ea typeface="儷黑 Pro"/>
                <a:cs typeface="儷黑 Pro"/>
              </a:rPr>
              <a:t>追</a:t>
            </a:r>
            <a:r>
              <a:rPr lang="zh-TW" altLang="en-US" sz="1600" dirty="0">
                <a:solidFill>
                  <a:srgbClr val="122153"/>
                </a:solidFill>
                <a:ea typeface="儷黑 Pro"/>
                <a:cs typeface="儷黑 Pro"/>
              </a:rPr>
              <a:t>蹤得知你在美安品牌商店及夥伴商店的所有消費資訊。</a:t>
            </a:r>
            <a:r>
              <a:rPr lang="en-US" sz="1200" dirty="0" smtClean="0">
                <a:solidFill>
                  <a:srgbClr val="122153"/>
                </a:solidFill>
                <a:ea typeface="儷黑 Pro"/>
                <a:cs typeface="儷黑 Pro"/>
              </a:rPr>
              <a:t>Market Hong Kong can track and capture all your purchases from our stores, brands and merchants</a:t>
            </a:r>
            <a:r>
              <a:rPr lang="en-US" sz="1600" dirty="0" smtClean="0">
                <a:solidFill>
                  <a:srgbClr val="122153"/>
                </a:solidFill>
                <a:ea typeface="儷黑 Pro"/>
                <a:cs typeface="儷黑 Pro"/>
              </a:rPr>
              <a:t>.</a:t>
            </a:r>
            <a:br>
              <a:rPr lang="en-US" sz="1600" dirty="0" smtClean="0">
                <a:solidFill>
                  <a:srgbClr val="122153"/>
                </a:solidFill>
                <a:ea typeface="儷黑 Pro"/>
                <a:cs typeface="儷黑 Pro"/>
              </a:rPr>
            </a:br>
            <a:endParaRPr lang="en-US" sz="1600" dirty="0" smtClean="0">
              <a:solidFill>
                <a:srgbClr val="122153"/>
              </a:solidFill>
              <a:ea typeface="儷黑 Pro"/>
              <a:cs typeface="儷黑 Pro"/>
            </a:endParaRPr>
          </a:p>
          <a:p>
            <a:pPr defTabSz="685783"/>
            <a:r>
              <a:rPr lang="zh-TW" altLang="en-US" sz="1600" dirty="0">
                <a:solidFill>
                  <a:srgbClr val="122153"/>
                </a:solidFill>
                <a:ea typeface="儷黑 Pro"/>
                <a:cs typeface="儷黑 Pro"/>
              </a:rPr>
              <a:t>你本人購物，或你直接或間接推薦他人購物，你都可以得到代表商品價值單位的</a:t>
            </a:r>
            <a:r>
              <a:rPr lang="en-US" altLang="zh-TW" sz="1600" dirty="0">
                <a:solidFill>
                  <a:srgbClr val="122153"/>
                </a:solidFill>
                <a:ea typeface="儷黑 Pro"/>
                <a:cs typeface="儷黑 Pro"/>
              </a:rPr>
              <a:t>BV</a:t>
            </a:r>
            <a:r>
              <a:rPr lang="zh-TW" altLang="en-US" sz="1600" dirty="0">
                <a:solidFill>
                  <a:srgbClr val="122153"/>
                </a:solidFill>
                <a:ea typeface="儷黑 Pro"/>
                <a:cs typeface="儷黑 Pro"/>
              </a:rPr>
              <a:t>和</a:t>
            </a:r>
            <a:r>
              <a:rPr lang="en-US" altLang="zh-TW" sz="1600" dirty="0">
                <a:solidFill>
                  <a:srgbClr val="122153"/>
                </a:solidFill>
                <a:ea typeface="儷黑 Pro"/>
                <a:cs typeface="儷黑 Pro"/>
              </a:rPr>
              <a:t>IBV</a:t>
            </a:r>
            <a:r>
              <a:rPr lang="zh-TW" altLang="en-US" sz="1600" dirty="0">
                <a:solidFill>
                  <a:srgbClr val="122153"/>
                </a:solidFill>
                <a:ea typeface="儷黑 Pro"/>
                <a:cs typeface="儷黑 Pro"/>
              </a:rPr>
              <a:t>點數。</a:t>
            </a:r>
          </a:p>
          <a:p>
            <a:pPr defTabSz="685783"/>
            <a:r>
              <a:rPr lang="en-US" sz="1200" dirty="0" smtClean="0">
                <a:solidFill>
                  <a:srgbClr val="122153"/>
                </a:solidFill>
                <a:ea typeface="儷黑 Pro"/>
                <a:cs typeface="儷黑 Pro"/>
              </a:rPr>
              <a:t>When you or anyone you lead to directly or indirectly, makes a purchase you get credit in the form of a social currency called BV and IBV.</a:t>
            </a:r>
          </a:p>
          <a:p>
            <a:pPr defTabSz="685783"/>
            <a:endParaRPr lang="en-US" dirty="0" smtClean="0">
              <a:solidFill>
                <a:srgbClr val="122153"/>
              </a:solidFill>
              <a:ea typeface="儷黑 Pro"/>
              <a:cs typeface="儷黑 Pro"/>
            </a:endParaRPr>
          </a:p>
          <a:p>
            <a:pPr defTabSz="685783"/>
            <a:r>
              <a:rPr lang="zh-TW" altLang="en-US" sz="1600" dirty="0">
                <a:solidFill>
                  <a:srgbClr val="122153"/>
                </a:solidFill>
                <a:ea typeface="儷黑 Pro"/>
                <a:cs typeface="儷黑 Pro"/>
              </a:rPr>
              <a:t>點數可以累積，在達到特定標準時，你就能透過管理業績紅利計畫賺取永續收入。</a:t>
            </a:r>
          </a:p>
          <a:p>
            <a:pPr defTabSz="685783"/>
            <a:r>
              <a:rPr lang="en-US" sz="1200" dirty="0" smtClean="0">
                <a:solidFill>
                  <a:srgbClr val="122153"/>
                </a:solidFill>
                <a:ea typeface="儷黑 Pro"/>
                <a:cs typeface="儷黑 Pro"/>
              </a:rPr>
              <a:t>That currency accumulates and when it reaches certain thresholds, you earn a residual income through the MPCP.</a:t>
            </a:r>
            <a:endParaRPr lang="en-US" sz="1200" dirty="0">
              <a:solidFill>
                <a:srgbClr val="122153"/>
              </a:solidFill>
              <a:ea typeface="儷黑 Pro"/>
              <a:cs typeface="儷黑 Pro"/>
            </a:endParaRPr>
          </a:p>
        </p:txBody>
      </p:sp>
      <p:grpSp>
        <p:nvGrpSpPr>
          <p:cNvPr id="6" name="Group 5"/>
          <p:cNvGrpSpPr/>
          <p:nvPr/>
        </p:nvGrpSpPr>
        <p:grpSpPr>
          <a:xfrm>
            <a:off x="679748" y="843558"/>
            <a:ext cx="4833780" cy="4064908"/>
            <a:chOff x="-4068960" y="1412776"/>
            <a:chExt cx="4833780" cy="4689761"/>
          </a:xfrm>
        </p:grpSpPr>
        <p:grpSp>
          <p:nvGrpSpPr>
            <p:cNvPr id="122" name="Group 121"/>
            <p:cNvGrpSpPr>
              <a:grpSpLocks noChangeAspect="1"/>
            </p:cNvGrpSpPr>
            <p:nvPr/>
          </p:nvGrpSpPr>
          <p:grpSpPr>
            <a:xfrm>
              <a:off x="-4068960" y="1412776"/>
              <a:ext cx="4833780" cy="4689761"/>
              <a:chOff x="241918" y="1379803"/>
              <a:chExt cx="4932426" cy="4785474"/>
            </a:xfrm>
          </p:grpSpPr>
          <p:pic>
            <p:nvPicPr>
              <p:cNvPr id="124" name="Picture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873" y="1379803"/>
                <a:ext cx="4785471" cy="4785474"/>
              </a:xfrm>
              <a:prstGeom prst="rect">
                <a:avLst/>
              </a:prstGeom>
            </p:spPr>
          </p:pic>
          <p:grpSp>
            <p:nvGrpSpPr>
              <p:cNvPr id="125" name="Group 124"/>
              <p:cNvGrpSpPr>
                <a:grpSpLocks noChangeAspect="1"/>
              </p:cNvGrpSpPr>
              <p:nvPr/>
            </p:nvGrpSpPr>
            <p:grpSpPr>
              <a:xfrm>
                <a:off x="4182269" y="3721983"/>
                <a:ext cx="558133" cy="457212"/>
                <a:chOff x="4522441" y="2285367"/>
                <a:chExt cx="269966" cy="221151"/>
              </a:xfrm>
              <a:solidFill>
                <a:srgbClr val="13224F"/>
              </a:solidFill>
              <a:effectLst>
                <a:outerShdw blurRad="50800" dist="38100" dir="5400000" algn="t" rotWithShape="0">
                  <a:prstClr val="black">
                    <a:alpha val="40000"/>
                  </a:prstClr>
                </a:outerShdw>
              </a:effectLst>
            </p:grpSpPr>
            <p:sp>
              <p:nvSpPr>
                <p:cNvPr id="155" name="Freeform 7"/>
                <p:cNvSpPr>
                  <a:spLocks/>
                </p:cNvSpPr>
                <p:nvPr/>
              </p:nvSpPr>
              <p:spPr bwMode="auto">
                <a:xfrm>
                  <a:off x="4545089" y="2302121"/>
                  <a:ext cx="206550" cy="150783"/>
                </a:xfrm>
                <a:custGeom>
                  <a:avLst/>
                  <a:gdLst>
                    <a:gd name="T0" fmla="*/ 1659 w 2512"/>
                    <a:gd name="T1" fmla="*/ 10 h 1490"/>
                    <a:gd name="T2" fmla="*/ 1864 w 2512"/>
                    <a:gd name="T3" fmla="*/ 63 h 1490"/>
                    <a:gd name="T4" fmla="*/ 2050 w 2512"/>
                    <a:gd name="T5" fmla="*/ 156 h 1490"/>
                    <a:gd name="T6" fmla="*/ 1840 w 2512"/>
                    <a:gd name="T7" fmla="*/ 229 h 1490"/>
                    <a:gd name="T8" fmla="*/ 1674 w 2512"/>
                    <a:gd name="T9" fmla="*/ 321 h 1490"/>
                    <a:gd name="T10" fmla="*/ 1549 w 2512"/>
                    <a:gd name="T11" fmla="*/ 429 h 1490"/>
                    <a:gd name="T12" fmla="*/ 1461 w 2512"/>
                    <a:gd name="T13" fmla="*/ 547 h 1490"/>
                    <a:gd name="T14" fmla="*/ 1409 w 2512"/>
                    <a:gd name="T15" fmla="*/ 671 h 1490"/>
                    <a:gd name="T16" fmla="*/ 1390 w 2512"/>
                    <a:gd name="T17" fmla="*/ 798 h 1490"/>
                    <a:gd name="T18" fmla="*/ 1400 w 2512"/>
                    <a:gd name="T19" fmla="*/ 922 h 1490"/>
                    <a:gd name="T20" fmla="*/ 1438 w 2512"/>
                    <a:gd name="T21" fmla="*/ 1039 h 1490"/>
                    <a:gd name="T22" fmla="*/ 1500 w 2512"/>
                    <a:gd name="T23" fmla="*/ 1144 h 1490"/>
                    <a:gd name="T24" fmla="*/ 1583 w 2512"/>
                    <a:gd name="T25" fmla="*/ 1234 h 1490"/>
                    <a:gd name="T26" fmla="*/ 1686 w 2512"/>
                    <a:gd name="T27" fmla="*/ 1304 h 1490"/>
                    <a:gd name="T28" fmla="*/ 1806 w 2512"/>
                    <a:gd name="T29" fmla="*/ 1349 h 1490"/>
                    <a:gd name="T30" fmla="*/ 1938 w 2512"/>
                    <a:gd name="T31" fmla="*/ 1365 h 1490"/>
                    <a:gd name="T32" fmla="*/ 2093 w 2512"/>
                    <a:gd name="T33" fmla="*/ 1344 h 1490"/>
                    <a:gd name="T34" fmla="*/ 2225 w 2512"/>
                    <a:gd name="T35" fmla="*/ 1284 h 1490"/>
                    <a:gd name="T36" fmla="*/ 2336 w 2512"/>
                    <a:gd name="T37" fmla="*/ 1191 h 1490"/>
                    <a:gd name="T38" fmla="*/ 2429 w 2512"/>
                    <a:gd name="T39" fmla="*/ 1071 h 1490"/>
                    <a:gd name="T40" fmla="*/ 2509 w 2512"/>
                    <a:gd name="T41" fmla="*/ 929 h 1490"/>
                    <a:gd name="T42" fmla="*/ 2507 w 2512"/>
                    <a:gd name="T43" fmla="*/ 1094 h 1490"/>
                    <a:gd name="T44" fmla="*/ 2479 w 2512"/>
                    <a:gd name="T45" fmla="*/ 1223 h 1490"/>
                    <a:gd name="T46" fmla="*/ 2426 w 2512"/>
                    <a:gd name="T47" fmla="*/ 1321 h 1490"/>
                    <a:gd name="T48" fmla="*/ 2351 w 2512"/>
                    <a:gd name="T49" fmla="*/ 1392 h 1490"/>
                    <a:gd name="T50" fmla="*/ 2256 w 2512"/>
                    <a:gd name="T51" fmla="*/ 1440 h 1490"/>
                    <a:gd name="T52" fmla="*/ 2143 w 2512"/>
                    <a:gd name="T53" fmla="*/ 1469 h 1490"/>
                    <a:gd name="T54" fmla="*/ 2016 w 2512"/>
                    <a:gd name="T55" fmla="*/ 1485 h 1490"/>
                    <a:gd name="T56" fmla="*/ 1875 w 2512"/>
                    <a:gd name="T57" fmla="*/ 1490 h 1490"/>
                    <a:gd name="T58" fmla="*/ 1725 w 2512"/>
                    <a:gd name="T59" fmla="*/ 1490 h 1490"/>
                    <a:gd name="T60" fmla="*/ 1567 w 2512"/>
                    <a:gd name="T61" fmla="*/ 1488 h 1490"/>
                    <a:gd name="T62" fmla="*/ 1415 w 2512"/>
                    <a:gd name="T63" fmla="*/ 1488 h 1490"/>
                    <a:gd name="T64" fmla="*/ 1256 w 2512"/>
                    <a:gd name="T65" fmla="*/ 1490 h 1490"/>
                    <a:gd name="T66" fmla="*/ 1087 w 2512"/>
                    <a:gd name="T67" fmla="*/ 1490 h 1490"/>
                    <a:gd name="T68" fmla="*/ 914 w 2512"/>
                    <a:gd name="T69" fmla="*/ 1486 h 1490"/>
                    <a:gd name="T70" fmla="*/ 742 w 2512"/>
                    <a:gd name="T71" fmla="*/ 1476 h 1490"/>
                    <a:gd name="T72" fmla="*/ 577 w 2512"/>
                    <a:gd name="T73" fmla="*/ 1456 h 1490"/>
                    <a:gd name="T74" fmla="*/ 422 w 2512"/>
                    <a:gd name="T75" fmla="*/ 1425 h 1490"/>
                    <a:gd name="T76" fmla="*/ 284 w 2512"/>
                    <a:gd name="T77" fmla="*/ 1379 h 1490"/>
                    <a:gd name="T78" fmla="*/ 168 w 2512"/>
                    <a:gd name="T79" fmla="*/ 1317 h 1490"/>
                    <a:gd name="T80" fmla="*/ 78 w 2512"/>
                    <a:gd name="T81" fmla="*/ 1235 h 1490"/>
                    <a:gd name="T82" fmla="*/ 21 w 2512"/>
                    <a:gd name="T83" fmla="*/ 1131 h 1490"/>
                    <a:gd name="T84" fmla="*/ 0 w 2512"/>
                    <a:gd name="T85" fmla="*/ 1002 h 1490"/>
                    <a:gd name="T86" fmla="*/ 32 w 2512"/>
                    <a:gd name="T87" fmla="*/ 828 h 1490"/>
                    <a:gd name="T88" fmla="*/ 120 w 2512"/>
                    <a:gd name="T89" fmla="*/ 664 h 1490"/>
                    <a:gd name="T90" fmla="*/ 252 w 2512"/>
                    <a:gd name="T91" fmla="*/ 511 h 1490"/>
                    <a:gd name="T92" fmla="*/ 422 w 2512"/>
                    <a:gd name="T93" fmla="*/ 375 h 1490"/>
                    <a:gd name="T94" fmla="*/ 617 w 2512"/>
                    <a:gd name="T95" fmla="*/ 256 h 1490"/>
                    <a:gd name="T96" fmla="*/ 828 w 2512"/>
                    <a:gd name="T97" fmla="*/ 155 h 1490"/>
                    <a:gd name="T98" fmla="*/ 1044 w 2512"/>
                    <a:gd name="T99" fmla="*/ 78 h 1490"/>
                    <a:gd name="T100" fmla="*/ 1256 w 2512"/>
                    <a:gd name="T101" fmla="*/ 26 h 1490"/>
                    <a:gd name="T102" fmla="*/ 1453 w 2512"/>
                    <a:gd name="T103" fmla="*/ 2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2" h="1490">
                      <a:moveTo>
                        <a:pt x="1513" y="0"/>
                      </a:moveTo>
                      <a:lnTo>
                        <a:pt x="1586" y="3"/>
                      </a:lnTo>
                      <a:lnTo>
                        <a:pt x="1659" y="10"/>
                      </a:lnTo>
                      <a:lnTo>
                        <a:pt x="1729" y="23"/>
                      </a:lnTo>
                      <a:lnTo>
                        <a:pt x="1798" y="41"/>
                      </a:lnTo>
                      <a:lnTo>
                        <a:pt x="1864" y="63"/>
                      </a:lnTo>
                      <a:lnTo>
                        <a:pt x="1928" y="90"/>
                      </a:lnTo>
                      <a:lnTo>
                        <a:pt x="1990" y="121"/>
                      </a:lnTo>
                      <a:lnTo>
                        <a:pt x="2050" y="156"/>
                      </a:lnTo>
                      <a:lnTo>
                        <a:pt x="1975" y="179"/>
                      </a:lnTo>
                      <a:lnTo>
                        <a:pt x="1905" y="202"/>
                      </a:lnTo>
                      <a:lnTo>
                        <a:pt x="1840" y="229"/>
                      </a:lnTo>
                      <a:lnTo>
                        <a:pt x="1780" y="258"/>
                      </a:lnTo>
                      <a:lnTo>
                        <a:pt x="1724" y="288"/>
                      </a:lnTo>
                      <a:lnTo>
                        <a:pt x="1674" y="321"/>
                      </a:lnTo>
                      <a:lnTo>
                        <a:pt x="1627" y="356"/>
                      </a:lnTo>
                      <a:lnTo>
                        <a:pt x="1585" y="392"/>
                      </a:lnTo>
                      <a:lnTo>
                        <a:pt x="1549" y="429"/>
                      </a:lnTo>
                      <a:lnTo>
                        <a:pt x="1515" y="467"/>
                      </a:lnTo>
                      <a:lnTo>
                        <a:pt x="1486" y="506"/>
                      </a:lnTo>
                      <a:lnTo>
                        <a:pt x="1461" y="547"/>
                      </a:lnTo>
                      <a:lnTo>
                        <a:pt x="1440" y="588"/>
                      </a:lnTo>
                      <a:lnTo>
                        <a:pt x="1422" y="629"/>
                      </a:lnTo>
                      <a:lnTo>
                        <a:pt x="1409" y="671"/>
                      </a:lnTo>
                      <a:lnTo>
                        <a:pt x="1399" y="714"/>
                      </a:lnTo>
                      <a:lnTo>
                        <a:pt x="1393" y="756"/>
                      </a:lnTo>
                      <a:lnTo>
                        <a:pt x="1390" y="798"/>
                      </a:lnTo>
                      <a:lnTo>
                        <a:pt x="1390" y="840"/>
                      </a:lnTo>
                      <a:lnTo>
                        <a:pt x="1394" y="881"/>
                      </a:lnTo>
                      <a:lnTo>
                        <a:pt x="1400" y="922"/>
                      </a:lnTo>
                      <a:lnTo>
                        <a:pt x="1410" y="962"/>
                      </a:lnTo>
                      <a:lnTo>
                        <a:pt x="1422" y="1001"/>
                      </a:lnTo>
                      <a:lnTo>
                        <a:pt x="1438" y="1039"/>
                      </a:lnTo>
                      <a:lnTo>
                        <a:pt x="1456" y="1075"/>
                      </a:lnTo>
                      <a:lnTo>
                        <a:pt x="1476" y="1110"/>
                      </a:lnTo>
                      <a:lnTo>
                        <a:pt x="1500" y="1144"/>
                      </a:lnTo>
                      <a:lnTo>
                        <a:pt x="1525" y="1177"/>
                      </a:lnTo>
                      <a:lnTo>
                        <a:pt x="1554" y="1206"/>
                      </a:lnTo>
                      <a:lnTo>
                        <a:pt x="1583" y="1234"/>
                      </a:lnTo>
                      <a:lnTo>
                        <a:pt x="1616" y="1260"/>
                      </a:lnTo>
                      <a:lnTo>
                        <a:pt x="1651" y="1283"/>
                      </a:lnTo>
                      <a:lnTo>
                        <a:pt x="1686" y="1304"/>
                      </a:lnTo>
                      <a:lnTo>
                        <a:pt x="1724" y="1322"/>
                      </a:lnTo>
                      <a:lnTo>
                        <a:pt x="1764" y="1336"/>
                      </a:lnTo>
                      <a:lnTo>
                        <a:pt x="1806" y="1349"/>
                      </a:lnTo>
                      <a:lnTo>
                        <a:pt x="1849" y="1358"/>
                      </a:lnTo>
                      <a:lnTo>
                        <a:pt x="1892" y="1363"/>
                      </a:lnTo>
                      <a:lnTo>
                        <a:pt x="1938" y="1365"/>
                      </a:lnTo>
                      <a:lnTo>
                        <a:pt x="1992" y="1362"/>
                      </a:lnTo>
                      <a:lnTo>
                        <a:pt x="2044" y="1355"/>
                      </a:lnTo>
                      <a:lnTo>
                        <a:pt x="2093" y="1344"/>
                      </a:lnTo>
                      <a:lnTo>
                        <a:pt x="2140" y="1328"/>
                      </a:lnTo>
                      <a:lnTo>
                        <a:pt x="2184" y="1308"/>
                      </a:lnTo>
                      <a:lnTo>
                        <a:pt x="2225" y="1284"/>
                      </a:lnTo>
                      <a:lnTo>
                        <a:pt x="2265" y="1257"/>
                      </a:lnTo>
                      <a:lnTo>
                        <a:pt x="2301" y="1226"/>
                      </a:lnTo>
                      <a:lnTo>
                        <a:pt x="2336" y="1191"/>
                      </a:lnTo>
                      <a:lnTo>
                        <a:pt x="2369" y="1154"/>
                      </a:lnTo>
                      <a:lnTo>
                        <a:pt x="2400" y="1114"/>
                      </a:lnTo>
                      <a:lnTo>
                        <a:pt x="2429" y="1071"/>
                      </a:lnTo>
                      <a:lnTo>
                        <a:pt x="2458" y="1026"/>
                      </a:lnTo>
                      <a:lnTo>
                        <a:pt x="2484" y="979"/>
                      </a:lnTo>
                      <a:lnTo>
                        <a:pt x="2509" y="929"/>
                      </a:lnTo>
                      <a:lnTo>
                        <a:pt x="2512" y="988"/>
                      </a:lnTo>
                      <a:lnTo>
                        <a:pt x="2512" y="1044"/>
                      </a:lnTo>
                      <a:lnTo>
                        <a:pt x="2507" y="1094"/>
                      </a:lnTo>
                      <a:lnTo>
                        <a:pt x="2501" y="1141"/>
                      </a:lnTo>
                      <a:lnTo>
                        <a:pt x="2491" y="1184"/>
                      </a:lnTo>
                      <a:lnTo>
                        <a:pt x="2479" y="1223"/>
                      </a:lnTo>
                      <a:lnTo>
                        <a:pt x="2465" y="1259"/>
                      </a:lnTo>
                      <a:lnTo>
                        <a:pt x="2446" y="1291"/>
                      </a:lnTo>
                      <a:lnTo>
                        <a:pt x="2426" y="1321"/>
                      </a:lnTo>
                      <a:lnTo>
                        <a:pt x="2403" y="1348"/>
                      </a:lnTo>
                      <a:lnTo>
                        <a:pt x="2378" y="1371"/>
                      </a:lnTo>
                      <a:lnTo>
                        <a:pt x="2351" y="1392"/>
                      </a:lnTo>
                      <a:lnTo>
                        <a:pt x="2321" y="1410"/>
                      </a:lnTo>
                      <a:lnTo>
                        <a:pt x="2289" y="1425"/>
                      </a:lnTo>
                      <a:lnTo>
                        <a:pt x="2256" y="1440"/>
                      </a:lnTo>
                      <a:lnTo>
                        <a:pt x="2220" y="1451"/>
                      </a:lnTo>
                      <a:lnTo>
                        <a:pt x="2182" y="1461"/>
                      </a:lnTo>
                      <a:lnTo>
                        <a:pt x="2143" y="1469"/>
                      </a:lnTo>
                      <a:lnTo>
                        <a:pt x="2103" y="1476"/>
                      </a:lnTo>
                      <a:lnTo>
                        <a:pt x="2060" y="1481"/>
                      </a:lnTo>
                      <a:lnTo>
                        <a:pt x="2016" y="1485"/>
                      </a:lnTo>
                      <a:lnTo>
                        <a:pt x="1970" y="1487"/>
                      </a:lnTo>
                      <a:lnTo>
                        <a:pt x="1923" y="1489"/>
                      </a:lnTo>
                      <a:lnTo>
                        <a:pt x="1875" y="1490"/>
                      </a:lnTo>
                      <a:lnTo>
                        <a:pt x="1826" y="1490"/>
                      </a:lnTo>
                      <a:lnTo>
                        <a:pt x="1776" y="1490"/>
                      </a:lnTo>
                      <a:lnTo>
                        <a:pt x="1725" y="1490"/>
                      </a:lnTo>
                      <a:lnTo>
                        <a:pt x="1673" y="1489"/>
                      </a:lnTo>
                      <a:lnTo>
                        <a:pt x="1620" y="1488"/>
                      </a:lnTo>
                      <a:lnTo>
                        <a:pt x="1567" y="1488"/>
                      </a:lnTo>
                      <a:lnTo>
                        <a:pt x="1513" y="1488"/>
                      </a:lnTo>
                      <a:lnTo>
                        <a:pt x="1465" y="1488"/>
                      </a:lnTo>
                      <a:lnTo>
                        <a:pt x="1415" y="1488"/>
                      </a:lnTo>
                      <a:lnTo>
                        <a:pt x="1363" y="1489"/>
                      </a:lnTo>
                      <a:lnTo>
                        <a:pt x="1310" y="1489"/>
                      </a:lnTo>
                      <a:lnTo>
                        <a:pt x="1256" y="1490"/>
                      </a:lnTo>
                      <a:lnTo>
                        <a:pt x="1200" y="1490"/>
                      </a:lnTo>
                      <a:lnTo>
                        <a:pt x="1144" y="1490"/>
                      </a:lnTo>
                      <a:lnTo>
                        <a:pt x="1087" y="1490"/>
                      </a:lnTo>
                      <a:lnTo>
                        <a:pt x="1030" y="1489"/>
                      </a:lnTo>
                      <a:lnTo>
                        <a:pt x="972" y="1488"/>
                      </a:lnTo>
                      <a:lnTo>
                        <a:pt x="914" y="1486"/>
                      </a:lnTo>
                      <a:lnTo>
                        <a:pt x="856" y="1484"/>
                      </a:lnTo>
                      <a:lnTo>
                        <a:pt x="799" y="1480"/>
                      </a:lnTo>
                      <a:lnTo>
                        <a:pt x="742" y="1476"/>
                      </a:lnTo>
                      <a:lnTo>
                        <a:pt x="686" y="1470"/>
                      </a:lnTo>
                      <a:lnTo>
                        <a:pt x="631" y="1464"/>
                      </a:lnTo>
                      <a:lnTo>
                        <a:pt x="577" y="1456"/>
                      </a:lnTo>
                      <a:lnTo>
                        <a:pt x="524" y="1447"/>
                      </a:lnTo>
                      <a:lnTo>
                        <a:pt x="472" y="1437"/>
                      </a:lnTo>
                      <a:lnTo>
                        <a:pt x="422" y="1425"/>
                      </a:lnTo>
                      <a:lnTo>
                        <a:pt x="374" y="1411"/>
                      </a:lnTo>
                      <a:lnTo>
                        <a:pt x="328" y="1397"/>
                      </a:lnTo>
                      <a:lnTo>
                        <a:pt x="284" y="1379"/>
                      </a:lnTo>
                      <a:lnTo>
                        <a:pt x="242" y="1361"/>
                      </a:lnTo>
                      <a:lnTo>
                        <a:pt x="203" y="1339"/>
                      </a:lnTo>
                      <a:lnTo>
                        <a:pt x="168" y="1317"/>
                      </a:lnTo>
                      <a:lnTo>
                        <a:pt x="135" y="1292"/>
                      </a:lnTo>
                      <a:lnTo>
                        <a:pt x="104" y="1265"/>
                      </a:lnTo>
                      <a:lnTo>
                        <a:pt x="78" y="1235"/>
                      </a:lnTo>
                      <a:lnTo>
                        <a:pt x="55" y="1202"/>
                      </a:lnTo>
                      <a:lnTo>
                        <a:pt x="36" y="1167"/>
                      </a:lnTo>
                      <a:lnTo>
                        <a:pt x="21" y="1131"/>
                      </a:lnTo>
                      <a:lnTo>
                        <a:pt x="10" y="1091"/>
                      </a:lnTo>
                      <a:lnTo>
                        <a:pt x="2" y="1048"/>
                      </a:lnTo>
                      <a:lnTo>
                        <a:pt x="0" y="1002"/>
                      </a:lnTo>
                      <a:lnTo>
                        <a:pt x="3" y="942"/>
                      </a:lnTo>
                      <a:lnTo>
                        <a:pt x="15" y="885"/>
                      </a:lnTo>
                      <a:lnTo>
                        <a:pt x="32" y="828"/>
                      </a:lnTo>
                      <a:lnTo>
                        <a:pt x="55" y="771"/>
                      </a:lnTo>
                      <a:lnTo>
                        <a:pt x="84" y="717"/>
                      </a:lnTo>
                      <a:lnTo>
                        <a:pt x="120" y="664"/>
                      </a:lnTo>
                      <a:lnTo>
                        <a:pt x="159" y="612"/>
                      </a:lnTo>
                      <a:lnTo>
                        <a:pt x="203" y="561"/>
                      </a:lnTo>
                      <a:lnTo>
                        <a:pt x="252" y="511"/>
                      </a:lnTo>
                      <a:lnTo>
                        <a:pt x="305" y="464"/>
                      </a:lnTo>
                      <a:lnTo>
                        <a:pt x="362" y="418"/>
                      </a:lnTo>
                      <a:lnTo>
                        <a:pt x="422" y="375"/>
                      </a:lnTo>
                      <a:lnTo>
                        <a:pt x="485" y="333"/>
                      </a:lnTo>
                      <a:lnTo>
                        <a:pt x="550" y="293"/>
                      </a:lnTo>
                      <a:lnTo>
                        <a:pt x="617" y="256"/>
                      </a:lnTo>
                      <a:lnTo>
                        <a:pt x="686" y="220"/>
                      </a:lnTo>
                      <a:lnTo>
                        <a:pt x="756" y="187"/>
                      </a:lnTo>
                      <a:lnTo>
                        <a:pt x="828" y="155"/>
                      </a:lnTo>
                      <a:lnTo>
                        <a:pt x="900" y="128"/>
                      </a:lnTo>
                      <a:lnTo>
                        <a:pt x="972" y="101"/>
                      </a:lnTo>
                      <a:lnTo>
                        <a:pt x="1044" y="78"/>
                      </a:lnTo>
                      <a:lnTo>
                        <a:pt x="1115" y="58"/>
                      </a:lnTo>
                      <a:lnTo>
                        <a:pt x="1187" y="41"/>
                      </a:lnTo>
                      <a:lnTo>
                        <a:pt x="1256" y="26"/>
                      </a:lnTo>
                      <a:lnTo>
                        <a:pt x="1323" y="15"/>
                      </a:lnTo>
                      <a:lnTo>
                        <a:pt x="1390" y="7"/>
                      </a:lnTo>
                      <a:lnTo>
                        <a:pt x="1453" y="2"/>
                      </a:lnTo>
                      <a:lnTo>
                        <a:pt x="15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56" name="Freeform 6"/>
                <p:cNvSpPr>
                  <a:spLocks/>
                </p:cNvSpPr>
                <p:nvPr/>
              </p:nvSpPr>
              <p:spPr bwMode="auto">
                <a:xfrm>
                  <a:off x="4522441" y="2439503"/>
                  <a:ext cx="269966" cy="67015"/>
                </a:xfrm>
                <a:custGeom>
                  <a:avLst/>
                  <a:gdLst>
                    <a:gd name="T0" fmla="*/ 2986 w 3280"/>
                    <a:gd name="T1" fmla="*/ 28 h 662"/>
                    <a:gd name="T2" fmla="*/ 3145 w 3280"/>
                    <a:gd name="T3" fmla="*/ 76 h 662"/>
                    <a:gd name="T4" fmla="*/ 3243 w 3280"/>
                    <a:gd name="T5" fmla="*/ 125 h 662"/>
                    <a:gd name="T6" fmla="*/ 3280 w 3280"/>
                    <a:gd name="T7" fmla="*/ 176 h 662"/>
                    <a:gd name="T8" fmla="*/ 3256 w 3280"/>
                    <a:gd name="T9" fmla="*/ 227 h 662"/>
                    <a:gd name="T10" fmla="*/ 3173 w 3280"/>
                    <a:gd name="T11" fmla="*/ 276 h 662"/>
                    <a:gd name="T12" fmla="*/ 3030 w 3280"/>
                    <a:gd name="T13" fmla="*/ 323 h 662"/>
                    <a:gd name="T14" fmla="*/ 2828 w 3280"/>
                    <a:gd name="T15" fmla="*/ 365 h 662"/>
                    <a:gd name="T16" fmla="*/ 2690 w 3280"/>
                    <a:gd name="T17" fmla="*/ 438 h 662"/>
                    <a:gd name="T18" fmla="*/ 2559 w 3280"/>
                    <a:gd name="T19" fmla="*/ 514 h 662"/>
                    <a:gd name="T20" fmla="*/ 2388 w 3280"/>
                    <a:gd name="T21" fmla="*/ 575 h 662"/>
                    <a:gd name="T22" fmla="*/ 2185 w 3280"/>
                    <a:gd name="T23" fmla="*/ 619 h 662"/>
                    <a:gd name="T24" fmla="*/ 1958 w 3280"/>
                    <a:gd name="T25" fmla="*/ 648 h 662"/>
                    <a:gd name="T26" fmla="*/ 1721 w 3280"/>
                    <a:gd name="T27" fmla="*/ 661 h 662"/>
                    <a:gd name="T28" fmla="*/ 1479 w 3280"/>
                    <a:gd name="T29" fmla="*/ 659 h 662"/>
                    <a:gd name="T30" fmla="*/ 1244 w 3280"/>
                    <a:gd name="T31" fmla="*/ 640 h 662"/>
                    <a:gd name="T32" fmla="*/ 1025 w 3280"/>
                    <a:gd name="T33" fmla="*/ 606 h 662"/>
                    <a:gd name="T34" fmla="*/ 831 w 3280"/>
                    <a:gd name="T35" fmla="*/ 556 h 662"/>
                    <a:gd name="T36" fmla="*/ 672 w 3280"/>
                    <a:gd name="T37" fmla="*/ 490 h 662"/>
                    <a:gd name="T38" fmla="*/ 558 w 3280"/>
                    <a:gd name="T39" fmla="*/ 409 h 662"/>
                    <a:gd name="T40" fmla="*/ 404 w 3280"/>
                    <a:gd name="T41" fmla="*/ 357 h 662"/>
                    <a:gd name="T42" fmla="*/ 242 w 3280"/>
                    <a:gd name="T43" fmla="*/ 320 h 662"/>
                    <a:gd name="T44" fmla="*/ 117 w 3280"/>
                    <a:gd name="T45" fmla="*/ 279 h 662"/>
                    <a:gd name="T46" fmla="*/ 35 w 3280"/>
                    <a:gd name="T47" fmla="*/ 235 h 662"/>
                    <a:gd name="T48" fmla="*/ 0 w 3280"/>
                    <a:gd name="T49" fmla="*/ 188 h 662"/>
                    <a:gd name="T50" fmla="*/ 17 w 3280"/>
                    <a:gd name="T51" fmla="*/ 140 h 662"/>
                    <a:gd name="T52" fmla="*/ 93 w 3280"/>
                    <a:gd name="T53" fmla="*/ 92 h 662"/>
                    <a:gd name="T54" fmla="*/ 231 w 3280"/>
                    <a:gd name="T55" fmla="*/ 45 h 662"/>
                    <a:gd name="T56" fmla="*/ 380 w 3280"/>
                    <a:gd name="T57" fmla="*/ 97 h 662"/>
                    <a:gd name="T58" fmla="*/ 543 w 3280"/>
                    <a:gd name="T59" fmla="*/ 175 h 662"/>
                    <a:gd name="T60" fmla="*/ 729 w 3280"/>
                    <a:gd name="T61" fmla="*/ 226 h 662"/>
                    <a:gd name="T62" fmla="*/ 934 w 3280"/>
                    <a:gd name="T63" fmla="*/ 258 h 662"/>
                    <a:gd name="T64" fmla="*/ 1152 w 3280"/>
                    <a:gd name="T65" fmla="*/ 274 h 662"/>
                    <a:gd name="T66" fmla="*/ 1375 w 3280"/>
                    <a:gd name="T67" fmla="*/ 279 h 662"/>
                    <a:gd name="T68" fmla="*/ 1596 w 3280"/>
                    <a:gd name="T69" fmla="*/ 278 h 662"/>
                    <a:gd name="T70" fmla="*/ 1810 w 3280"/>
                    <a:gd name="T71" fmla="*/ 276 h 662"/>
                    <a:gd name="T72" fmla="*/ 1995 w 3280"/>
                    <a:gd name="T73" fmla="*/ 277 h 662"/>
                    <a:gd name="T74" fmla="*/ 2152 w 3280"/>
                    <a:gd name="T75" fmla="*/ 278 h 662"/>
                    <a:gd name="T76" fmla="*/ 2308 w 3280"/>
                    <a:gd name="T77" fmla="*/ 271 h 662"/>
                    <a:gd name="T78" fmla="*/ 2458 w 3280"/>
                    <a:gd name="T79" fmla="*/ 252 h 662"/>
                    <a:gd name="T80" fmla="*/ 2596 w 3280"/>
                    <a:gd name="T81" fmla="*/ 211 h 662"/>
                    <a:gd name="T82" fmla="*/ 2718 w 3280"/>
                    <a:gd name="T83" fmla="*/ 143 h 662"/>
                    <a:gd name="T84" fmla="*/ 2817 w 3280"/>
                    <a:gd name="T85" fmla="*/ 4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0" h="662">
                      <a:moveTo>
                        <a:pt x="2844" y="0"/>
                      </a:moveTo>
                      <a:lnTo>
                        <a:pt x="2918" y="14"/>
                      </a:lnTo>
                      <a:lnTo>
                        <a:pt x="2986" y="28"/>
                      </a:lnTo>
                      <a:lnTo>
                        <a:pt x="3046" y="44"/>
                      </a:lnTo>
                      <a:lnTo>
                        <a:pt x="3099" y="59"/>
                      </a:lnTo>
                      <a:lnTo>
                        <a:pt x="3145" y="76"/>
                      </a:lnTo>
                      <a:lnTo>
                        <a:pt x="3184" y="91"/>
                      </a:lnTo>
                      <a:lnTo>
                        <a:pt x="3217" y="108"/>
                      </a:lnTo>
                      <a:lnTo>
                        <a:pt x="3243" y="125"/>
                      </a:lnTo>
                      <a:lnTo>
                        <a:pt x="3262" y="142"/>
                      </a:lnTo>
                      <a:lnTo>
                        <a:pt x="3274" y="158"/>
                      </a:lnTo>
                      <a:lnTo>
                        <a:pt x="3280" y="176"/>
                      </a:lnTo>
                      <a:lnTo>
                        <a:pt x="3278" y="193"/>
                      </a:lnTo>
                      <a:lnTo>
                        <a:pt x="3271" y="210"/>
                      </a:lnTo>
                      <a:lnTo>
                        <a:pt x="3256" y="227"/>
                      </a:lnTo>
                      <a:lnTo>
                        <a:pt x="3235" y="243"/>
                      </a:lnTo>
                      <a:lnTo>
                        <a:pt x="3207" y="261"/>
                      </a:lnTo>
                      <a:lnTo>
                        <a:pt x="3173" y="276"/>
                      </a:lnTo>
                      <a:lnTo>
                        <a:pt x="3131" y="292"/>
                      </a:lnTo>
                      <a:lnTo>
                        <a:pt x="3085" y="308"/>
                      </a:lnTo>
                      <a:lnTo>
                        <a:pt x="3030" y="323"/>
                      </a:lnTo>
                      <a:lnTo>
                        <a:pt x="2969" y="338"/>
                      </a:lnTo>
                      <a:lnTo>
                        <a:pt x="2902" y="352"/>
                      </a:lnTo>
                      <a:lnTo>
                        <a:pt x="2828" y="365"/>
                      </a:lnTo>
                      <a:lnTo>
                        <a:pt x="2749" y="378"/>
                      </a:lnTo>
                      <a:lnTo>
                        <a:pt x="2722" y="409"/>
                      </a:lnTo>
                      <a:lnTo>
                        <a:pt x="2690" y="438"/>
                      </a:lnTo>
                      <a:lnTo>
                        <a:pt x="2651" y="465"/>
                      </a:lnTo>
                      <a:lnTo>
                        <a:pt x="2608" y="490"/>
                      </a:lnTo>
                      <a:lnTo>
                        <a:pt x="2559" y="514"/>
                      </a:lnTo>
                      <a:lnTo>
                        <a:pt x="2506" y="536"/>
                      </a:lnTo>
                      <a:lnTo>
                        <a:pt x="2449" y="557"/>
                      </a:lnTo>
                      <a:lnTo>
                        <a:pt x="2388" y="575"/>
                      </a:lnTo>
                      <a:lnTo>
                        <a:pt x="2323" y="591"/>
                      </a:lnTo>
                      <a:lnTo>
                        <a:pt x="2255" y="606"/>
                      </a:lnTo>
                      <a:lnTo>
                        <a:pt x="2185" y="619"/>
                      </a:lnTo>
                      <a:lnTo>
                        <a:pt x="2111" y="630"/>
                      </a:lnTo>
                      <a:lnTo>
                        <a:pt x="2036" y="640"/>
                      </a:lnTo>
                      <a:lnTo>
                        <a:pt x="1958" y="648"/>
                      </a:lnTo>
                      <a:lnTo>
                        <a:pt x="1880" y="654"/>
                      </a:lnTo>
                      <a:lnTo>
                        <a:pt x="1800" y="659"/>
                      </a:lnTo>
                      <a:lnTo>
                        <a:pt x="1721" y="661"/>
                      </a:lnTo>
                      <a:lnTo>
                        <a:pt x="1640" y="662"/>
                      </a:lnTo>
                      <a:lnTo>
                        <a:pt x="1560" y="661"/>
                      </a:lnTo>
                      <a:lnTo>
                        <a:pt x="1479" y="659"/>
                      </a:lnTo>
                      <a:lnTo>
                        <a:pt x="1399" y="654"/>
                      </a:lnTo>
                      <a:lnTo>
                        <a:pt x="1321" y="648"/>
                      </a:lnTo>
                      <a:lnTo>
                        <a:pt x="1244" y="640"/>
                      </a:lnTo>
                      <a:lnTo>
                        <a:pt x="1169" y="630"/>
                      </a:lnTo>
                      <a:lnTo>
                        <a:pt x="1096" y="619"/>
                      </a:lnTo>
                      <a:lnTo>
                        <a:pt x="1025" y="606"/>
                      </a:lnTo>
                      <a:lnTo>
                        <a:pt x="957" y="591"/>
                      </a:lnTo>
                      <a:lnTo>
                        <a:pt x="893" y="574"/>
                      </a:lnTo>
                      <a:lnTo>
                        <a:pt x="831" y="556"/>
                      </a:lnTo>
                      <a:lnTo>
                        <a:pt x="774" y="536"/>
                      </a:lnTo>
                      <a:lnTo>
                        <a:pt x="720" y="514"/>
                      </a:lnTo>
                      <a:lnTo>
                        <a:pt x="672" y="490"/>
                      </a:lnTo>
                      <a:lnTo>
                        <a:pt x="628" y="464"/>
                      </a:lnTo>
                      <a:lnTo>
                        <a:pt x="591" y="438"/>
                      </a:lnTo>
                      <a:lnTo>
                        <a:pt x="558" y="409"/>
                      </a:lnTo>
                      <a:lnTo>
                        <a:pt x="531" y="378"/>
                      </a:lnTo>
                      <a:lnTo>
                        <a:pt x="466" y="368"/>
                      </a:lnTo>
                      <a:lnTo>
                        <a:pt x="404" y="357"/>
                      </a:lnTo>
                      <a:lnTo>
                        <a:pt x="347" y="346"/>
                      </a:lnTo>
                      <a:lnTo>
                        <a:pt x="292" y="333"/>
                      </a:lnTo>
                      <a:lnTo>
                        <a:pt x="242" y="320"/>
                      </a:lnTo>
                      <a:lnTo>
                        <a:pt x="196" y="307"/>
                      </a:lnTo>
                      <a:lnTo>
                        <a:pt x="154" y="294"/>
                      </a:lnTo>
                      <a:lnTo>
                        <a:pt x="117" y="279"/>
                      </a:lnTo>
                      <a:lnTo>
                        <a:pt x="85" y="265"/>
                      </a:lnTo>
                      <a:lnTo>
                        <a:pt x="57" y="249"/>
                      </a:lnTo>
                      <a:lnTo>
                        <a:pt x="35" y="235"/>
                      </a:lnTo>
                      <a:lnTo>
                        <a:pt x="17" y="220"/>
                      </a:lnTo>
                      <a:lnTo>
                        <a:pt x="6" y="203"/>
                      </a:lnTo>
                      <a:lnTo>
                        <a:pt x="0" y="188"/>
                      </a:lnTo>
                      <a:lnTo>
                        <a:pt x="0" y="172"/>
                      </a:lnTo>
                      <a:lnTo>
                        <a:pt x="5" y="156"/>
                      </a:lnTo>
                      <a:lnTo>
                        <a:pt x="17" y="140"/>
                      </a:lnTo>
                      <a:lnTo>
                        <a:pt x="36" y="124"/>
                      </a:lnTo>
                      <a:lnTo>
                        <a:pt x="61" y="108"/>
                      </a:lnTo>
                      <a:lnTo>
                        <a:pt x="93" y="92"/>
                      </a:lnTo>
                      <a:lnTo>
                        <a:pt x="132" y="77"/>
                      </a:lnTo>
                      <a:lnTo>
                        <a:pt x="178" y="60"/>
                      </a:lnTo>
                      <a:lnTo>
                        <a:pt x="231" y="45"/>
                      </a:lnTo>
                      <a:lnTo>
                        <a:pt x="291" y="29"/>
                      </a:lnTo>
                      <a:lnTo>
                        <a:pt x="334" y="65"/>
                      </a:lnTo>
                      <a:lnTo>
                        <a:pt x="380" y="97"/>
                      </a:lnTo>
                      <a:lnTo>
                        <a:pt x="431" y="126"/>
                      </a:lnTo>
                      <a:lnTo>
                        <a:pt x="486" y="151"/>
                      </a:lnTo>
                      <a:lnTo>
                        <a:pt x="543" y="175"/>
                      </a:lnTo>
                      <a:lnTo>
                        <a:pt x="602" y="194"/>
                      </a:lnTo>
                      <a:lnTo>
                        <a:pt x="664" y="212"/>
                      </a:lnTo>
                      <a:lnTo>
                        <a:pt x="729" y="226"/>
                      </a:lnTo>
                      <a:lnTo>
                        <a:pt x="796" y="238"/>
                      </a:lnTo>
                      <a:lnTo>
                        <a:pt x="864" y="249"/>
                      </a:lnTo>
                      <a:lnTo>
                        <a:pt x="934" y="258"/>
                      </a:lnTo>
                      <a:lnTo>
                        <a:pt x="1006" y="265"/>
                      </a:lnTo>
                      <a:lnTo>
                        <a:pt x="1078" y="270"/>
                      </a:lnTo>
                      <a:lnTo>
                        <a:pt x="1152" y="274"/>
                      </a:lnTo>
                      <a:lnTo>
                        <a:pt x="1226" y="276"/>
                      </a:lnTo>
                      <a:lnTo>
                        <a:pt x="1301" y="278"/>
                      </a:lnTo>
                      <a:lnTo>
                        <a:pt x="1375" y="279"/>
                      </a:lnTo>
                      <a:lnTo>
                        <a:pt x="1448" y="279"/>
                      </a:lnTo>
                      <a:lnTo>
                        <a:pt x="1523" y="278"/>
                      </a:lnTo>
                      <a:lnTo>
                        <a:pt x="1596" y="278"/>
                      </a:lnTo>
                      <a:lnTo>
                        <a:pt x="1669" y="277"/>
                      </a:lnTo>
                      <a:lnTo>
                        <a:pt x="1739" y="276"/>
                      </a:lnTo>
                      <a:lnTo>
                        <a:pt x="1810" y="276"/>
                      </a:lnTo>
                      <a:lnTo>
                        <a:pt x="1878" y="276"/>
                      </a:lnTo>
                      <a:lnTo>
                        <a:pt x="1944" y="276"/>
                      </a:lnTo>
                      <a:lnTo>
                        <a:pt x="1995" y="277"/>
                      </a:lnTo>
                      <a:lnTo>
                        <a:pt x="2047" y="278"/>
                      </a:lnTo>
                      <a:lnTo>
                        <a:pt x="2099" y="278"/>
                      </a:lnTo>
                      <a:lnTo>
                        <a:pt x="2152" y="278"/>
                      </a:lnTo>
                      <a:lnTo>
                        <a:pt x="2204" y="277"/>
                      </a:lnTo>
                      <a:lnTo>
                        <a:pt x="2256" y="275"/>
                      </a:lnTo>
                      <a:lnTo>
                        <a:pt x="2308" y="271"/>
                      </a:lnTo>
                      <a:lnTo>
                        <a:pt x="2359" y="267"/>
                      </a:lnTo>
                      <a:lnTo>
                        <a:pt x="2409" y="260"/>
                      </a:lnTo>
                      <a:lnTo>
                        <a:pt x="2458" y="252"/>
                      </a:lnTo>
                      <a:lnTo>
                        <a:pt x="2505" y="240"/>
                      </a:lnTo>
                      <a:lnTo>
                        <a:pt x="2552" y="227"/>
                      </a:lnTo>
                      <a:lnTo>
                        <a:pt x="2596" y="211"/>
                      </a:lnTo>
                      <a:lnTo>
                        <a:pt x="2639" y="192"/>
                      </a:lnTo>
                      <a:lnTo>
                        <a:pt x="2680" y="170"/>
                      </a:lnTo>
                      <a:lnTo>
                        <a:pt x="2718" y="143"/>
                      </a:lnTo>
                      <a:lnTo>
                        <a:pt x="2754" y="114"/>
                      </a:lnTo>
                      <a:lnTo>
                        <a:pt x="2787" y="81"/>
                      </a:lnTo>
                      <a:lnTo>
                        <a:pt x="2817" y="43"/>
                      </a:lnTo>
                      <a:lnTo>
                        <a:pt x="28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94" name="Freeform 8"/>
                <p:cNvSpPr>
                  <a:spLocks/>
                </p:cNvSpPr>
                <p:nvPr/>
              </p:nvSpPr>
              <p:spPr bwMode="auto">
                <a:xfrm>
                  <a:off x="4671003" y="2285367"/>
                  <a:ext cx="113240" cy="140731"/>
                </a:xfrm>
                <a:custGeom>
                  <a:avLst/>
                  <a:gdLst>
                    <a:gd name="T0" fmla="*/ 1131 w 1379"/>
                    <a:gd name="T1" fmla="*/ 10 h 1387"/>
                    <a:gd name="T2" fmla="*/ 1179 w 1379"/>
                    <a:gd name="T3" fmla="*/ 63 h 1387"/>
                    <a:gd name="T4" fmla="*/ 1191 w 1379"/>
                    <a:gd name="T5" fmla="*/ 132 h 1387"/>
                    <a:gd name="T6" fmla="*/ 1188 w 1379"/>
                    <a:gd name="T7" fmla="*/ 165 h 1387"/>
                    <a:gd name="T8" fmla="*/ 1196 w 1379"/>
                    <a:gd name="T9" fmla="*/ 182 h 1387"/>
                    <a:gd name="T10" fmla="*/ 1234 w 1379"/>
                    <a:gd name="T11" fmla="*/ 187 h 1387"/>
                    <a:gd name="T12" fmla="*/ 1291 w 1379"/>
                    <a:gd name="T13" fmla="*/ 191 h 1387"/>
                    <a:gd name="T14" fmla="*/ 1342 w 1379"/>
                    <a:gd name="T15" fmla="*/ 217 h 1387"/>
                    <a:gd name="T16" fmla="*/ 1377 w 1379"/>
                    <a:gd name="T17" fmla="*/ 280 h 1387"/>
                    <a:gd name="T18" fmla="*/ 1372 w 1379"/>
                    <a:gd name="T19" fmla="*/ 344 h 1387"/>
                    <a:gd name="T20" fmla="*/ 1337 w 1379"/>
                    <a:gd name="T21" fmla="*/ 396 h 1387"/>
                    <a:gd name="T22" fmla="*/ 1281 w 1379"/>
                    <a:gd name="T23" fmla="*/ 427 h 1387"/>
                    <a:gd name="T24" fmla="*/ 1218 w 1379"/>
                    <a:gd name="T25" fmla="*/ 426 h 1387"/>
                    <a:gd name="T26" fmla="*/ 1158 w 1379"/>
                    <a:gd name="T27" fmla="*/ 384 h 1387"/>
                    <a:gd name="T28" fmla="*/ 1141 w 1379"/>
                    <a:gd name="T29" fmla="*/ 401 h 1387"/>
                    <a:gd name="T30" fmla="*/ 1101 w 1379"/>
                    <a:gd name="T31" fmla="*/ 441 h 1387"/>
                    <a:gd name="T32" fmla="*/ 1050 w 1379"/>
                    <a:gd name="T33" fmla="*/ 492 h 1387"/>
                    <a:gd name="T34" fmla="*/ 1000 w 1379"/>
                    <a:gd name="T35" fmla="*/ 543 h 1387"/>
                    <a:gd name="T36" fmla="*/ 960 w 1379"/>
                    <a:gd name="T37" fmla="*/ 582 h 1387"/>
                    <a:gd name="T38" fmla="*/ 943 w 1379"/>
                    <a:gd name="T39" fmla="*/ 601 h 1387"/>
                    <a:gd name="T40" fmla="*/ 945 w 1379"/>
                    <a:gd name="T41" fmla="*/ 726 h 1387"/>
                    <a:gd name="T42" fmla="*/ 915 w 1379"/>
                    <a:gd name="T43" fmla="*/ 866 h 1387"/>
                    <a:gd name="T44" fmla="*/ 861 w 1379"/>
                    <a:gd name="T45" fmla="*/ 1006 h 1387"/>
                    <a:gd name="T46" fmla="*/ 793 w 1379"/>
                    <a:gd name="T47" fmla="*/ 1136 h 1387"/>
                    <a:gd name="T48" fmla="*/ 717 w 1379"/>
                    <a:gd name="T49" fmla="*/ 1240 h 1387"/>
                    <a:gd name="T50" fmla="*/ 620 w 1379"/>
                    <a:gd name="T51" fmla="*/ 1325 h 1387"/>
                    <a:gd name="T52" fmla="*/ 495 w 1379"/>
                    <a:gd name="T53" fmla="*/ 1376 h 1387"/>
                    <a:gd name="T54" fmla="*/ 361 w 1379"/>
                    <a:gd name="T55" fmla="*/ 1384 h 1387"/>
                    <a:gd name="T56" fmla="*/ 233 w 1379"/>
                    <a:gd name="T57" fmla="*/ 1347 h 1387"/>
                    <a:gd name="T58" fmla="*/ 119 w 1379"/>
                    <a:gd name="T59" fmla="*/ 1267 h 1387"/>
                    <a:gd name="T60" fmla="*/ 39 w 1379"/>
                    <a:gd name="T61" fmla="*/ 1153 h 1387"/>
                    <a:gd name="T62" fmla="*/ 2 w 1379"/>
                    <a:gd name="T63" fmla="*/ 1023 h 1387"/>
                    <a:gd name="T64" fmla="*/ 10 w 1379"/>
                    <a:gd name="T65" fmla="*/ 890 h 1387"/>
                    <a:gd name="T66" fmla="*/ 61 w 1379"/>
                    <a:gd name="T67" fmla="*/ 764 h 1387"/>
                    <a:gd name="T68" fmla="*/ 146 w 1379"/>
                    <a:gd name="T69" fmla="*/ 666 h 1387"/>
                    <a:gd name="T70" fmla="*/ 250 w 1379"/>
                    <a:gd name="T71" fmla="*/ 590 h 1387"/>
                    <a:gd name="T72" fmla="*/ 379 w 1379"/>
                    <a:gd name="T73" fmla="*/ 522 h 1387"/>
                    <a:gd name="T74" fmla="*/ 520 w 1379"/>
                    <a:gd name="T75" fmla="*/ 469 h 1387"/>
                    <a:gd name="T76" fmla="*/ 658 w 1379"/>
                    <a:gd name="T77" fmla="*/ 438 h 1387"/>
                    <a:gd name="T78" fmla="*/ 784 w 1379"/>
                    <a:gd name="T79" fmla="*/ 441 h 1387"/>
                    <a:gd name="T80" fmla="*/ 801 w 1379"/>
                    <a:gd name="T81" fmla="*/ 423 h 1387"/>
                    <a:gd name="T82" fmla="*/ 841 w 1379"/>
                    <a:gd name="T83" fmla="*/ 384 h 1387"/>
                    <a:gd name="T84" fmla="*/ 892 w 1379"/>
                    <a:gd name="T85" fmla="*/ 333 h 1387"/>
                    <a:gd name="T86" fmla="*/ 942 w 1379"/>
                    <a:gd name="T87" fmla="*/ 281 h 1387"/>
                    <a:gd name="T88" fmla="*/ 982 w 1379"/>
                    <a:gd name="T89" fmla="*/ 241 h 1387"/>
                    <a:gd name="T90" fmla="*/ 999 w 1379"/>
                    <a:gd name="T91" fmla="*/ 224 h 1387"/>
                    <a:gd name="T92" fmla="*/ 955 w 1379"/>
                    <a:gd name="T93" fmla="*/ 161 h 1387"/>
                    <a:gd name="T94" fmla="*/ 958 w 1379"/>
                    <a:gd name="T95" fmla="*/ 96 h 1387"/>
                    <a:gd name="T96" fmla="*/ 994 w 1379"/>
                    <a:gd name="T97" fmla="*/ 41 h 1387"/>
                    <a:gd name="T98" fmla="*/ 1049 w 1379"/>
                    <a:gd name="T99" fmla="*/ 6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9" h="1387">
                      <a:moveTo>
                        <a:pt x="1090" y="0"/>
                      </a:moveTo>
                      <a:lnTo>
                        <a:pt x="1110" y="3"/>
                      </a:lnTo>
                      <a:lnTo>
                        <a:pt x="1131" y="10"/>
                      </a:lnTo>
                      <a:lnTo>
                        <a:pt x="1149" y="23"/>
                      </a:lnTo>
                      <a:lnTo>
                        <a:pt x="1166" y="41"/>
                      </a:lnTo>
                      <a:lnTo>
                        <a:pt x="1179" y="63"/>
                      </a:lnTo>
                      <a:lnTo>
                        <a:pt x="1188" y="87"/>
                      </a:lnTo>
                      <a:lnTo>
                        <a:pt x="1192" y="109"/>
                      </a:lnTo>
                      <a:lnTo>
                        <a:pt x="1191" y="132"/>
                      </a:lnTo>
                      <a:lnTo>
                        <a:pt x="1189" y="154"/>
                      </a:lnTo>
                      <a:lnTo>
                        <a:pt x="1188" y="159"/>
                      </a:lnTo>
                      <a:lnTo>
                        <a:pt x="1188" y="165"/>
                      </a:lnTo>
                      <a:lnTo>
                        <a:pt x="1189" y="171"/>
                      </a:lnTo>
                      <a:lnTo>
                        <a:pt x="1192" y="177"/>
                      </a:lnTo>
                      <a:lnTo>
                        <a:pt x="1196" y="182"/>
                      </a:lnTo>
                      <a:lnTo>
                        <a:pt x="1204" y="186"/>
                      </a:lnTo>
                      <a:lnTo>
                        <a:pt x="1214" y="187"/>
                      </a:lnTo>
                      <a:lnTo>
                        <a:pt x="1234" y="187"/>
                      </a:lnTo>
                      <a:lnTo>
                        <a:pt x="1253" y="187"/>
                      </a:lnTo>
                      <a:lnTo>
                        <a:pt x="1272" y="188"/>
                      </a:lnTo>
                      <a:lnTo>
                        <a:pt x="1291" y="191"/>
                      </a:lnTo>
                      <a:lnTo>
                        <a:pt x="1309" y="196"/>
                      </a:lnTo>
                      <a:lnTo>
                        <a:pt x="1325" y="205"/>
                      </a:lnTo>
                      <a:lnTo>
                        <a:pt x="1342" y="217"/>
                      </a:lnTo>
                      <a:lnTo>
                        <a:pt x="1358" y="237"/>
                      </a:lnTo>
                      <a:lnTo>
                        <a:pt x="1370" y="259"/>
                      </a:lnTo>
                      <a:lnTo>
                        <a:pt x="1377" y="280"/>
                      </a:lnTo>
                      <a:lnTo>
                        <a:pt x="1379" y="302"/>
                      </a:lnTo>
                      <a:lnTo>
                        <a:pt x="1377" y="323"/>
                      </a:lnTo>
                      <a:lnTo>
                        <a:pt x="1372" y="344"/>
                      </a:lnTo>
                      <a:lnTo>
                        <a:pt x="1363" y="362"/>
                      </a:lnTo>
                      <a:lnTo>
                        <a:pt x="1351" y="380"/>
                      </a:lnTo>
                      <a:lnTo>
                        <a:pt x="1337" y="396"/>
                      </a:lnTo>
                      <a:lnTo>
                        <a:pt x="1319" y="408"/>
                      </a:lnTo>
                      <a:lnTo>
                        <a:pt x="1301" y="420"/>
                      </a:lnTo>
                      <a:lnTo>
                        <a:pt x="1281" y="427"/>
                      </a:lnTo>
                      <a:lnTo>
                        <a:pt x="1261" y="430"/>
                      </a:lnTo>
                      <a:lnTo>
                        <a:pt x="1240" y="430"/>
                      </a:lnTo>
                      <a:lnTo>
                        <a:pt x="1218" y="426"/>
                      </a:lnTo>
                      <a:lnTo>
                        <a:pt x="1198" y="416"/>
                      </a:lnTo>
                      <a:lnTo>
                        <a:pt x="1177" y="403"/>
                      </a:lnTo>
                      <a:lnTo>
                        <a:pt x="1158" y="384"/>
                      </a:lnTo>
                      <a:lnTo>
                        <a:pt x="1155" y="386"/>
                      </a:lnTo>
                      <a:lnTo>
                        <a:pt x="1150" y="392"/>
                      </a:lnTo>
                      <a:lnTo>
                        <a:pt x="1141" y="401"/>
                      </a:lnTo>
                      <a:lnTo>
                        <a:pt x="1130" y="412"/>
                      </a:lnTo>
                      <a:lnTo>
                        <a:pt x="1116" y="426"/>
                      </a:lnTo>
                      <a:lnTo>
                        <a:pt x="1101" y="441"/>
                      </a:lnTo>
                      <a:lnTo>
                        <a:pt x="1085" y="457"/>
                      </a:lnTo>
                      <a:lnTo>
                        <a:pt x="1068" y="475"/>
                      </a:lnTo>
                      <a:lnTo>
                        <a:pt x="1050" y="492"/>
                      </a:lnTo>
                      <a:lnTo>
                        <a:pt x="1033" y="510"/>
                      </a:lnTo>
                      <a:lnTo>
                        <a:pt x="1016" y="527"/>
                      </a:lnTo>
                      <a:lnTo>
                        <a:pt x="1000" y="543"/>
                      </a:lnTo>
                      <a:lnTo>
                        <a:pt x="985" y="558"/>
                      </a:lnTo>
                      <a:lnTo>
                        <a:pt x="971" y="571"/>
                      </a:lnTo>
                      <a:lnTo>
                        <a:pt x="960" y="582"/>
                      </a:lnTo>
                      <a:lnTo>
                        <a:pt x="951" y="591"/>
                      </a:lnTo>
                      <a:lnTo>
                        <a:pt x="945" y="598"/>
                      </a:lnTo>
                      <a:lnTo>
                        <a:pt x="943" y="601"/>
                      </a:lnTo>
                      <a:lnTo>
                        <a:pt x="948" y="640"/>
                      </a:lnTo>
                      <a:lnTo>
                        <a:pt x="948" y="682"/>
                      </a:lnTo>
                      <a:lnTo>
                        <a:pt x="945" y="726"/>
                      </a:lnTo>
                      <a:lnTo>
                        <a:pt x="938" y="772"/>
                      </a:lnTo>
                      <a:lnTo>
                        <a:pt x="929" y="818"/>
                      </a:lnTo>
                      <a:lnTo>
                        <a:pt x="915" y="866"/>
                      </a:lnTo>
                      <a:lnTo>
                        <a:pt x="899" y="913"/>
                      </a:lnTo>
                      <a:lnTo>
                        <a:pt x="882" y="960"/>
                      </a:lnTo>
                      <a:lnTo>
                        <a:pt x="861" y="1006"/>
                      </a:lnTo>
                      <a:lnTo>
                        <a:pt x="840" y="1052"/>
                      </a:lnTo>
                      <a:lnTo>
                        <a:pt x="816" y="1095"/>
                      </a:lnTo>
                      <a:lnTo>
                        <a:pt x="793" y="1136"/>
                      </a:lnTo>
                      <a:lnTo>
                        <a:pt x="768" y="1174"/>
                      </a:lnTo>
                      <a:lnTo>
                        <a:pt x="743" y="1209"/>
                      </a:lnTo>
                      <a:lnTo>
                        <a:pt x="717" y="1240"/>
                      </a:lnTo>
                      <a:lnTo>
                        <a:pt x="693" y="1267"/>
                      </a:lnTo>
                      <a:lnTo>
                        <a:pt x="658" y="1299"/>
                      </a:lnTo>
                      <a:lnTo>
                        <a:pt x="620" y="1325"/>
                      </a:lnTo>
                      <a:lnTo>
                        <a:pt x="580" y="1347"/>
                      </a:lnTo>
                      <a:lnTo>
                        <a:pt x="538" y="1364"/>
                      </a:lnTo>
                      <a:lnTo>
                        <a:pt x="495" y="1376"/>
                      </a:lnTo>
                      <a:lnTo>
                        <a:pt x="450" y="1384"/>
                      </a:lnTo>
                      <a:lnTo>
                        <a:pt x="406" y="1387"/>
                      </a:lnTo>
                      <a:lnTo>
                        <a:pt x="361" y="1384"/>
                      </a:lnTo>
                      <a:lnTo>
                        <a:pt x="318" y="1376"/>
                      </a:lnTo>
                      <a:lnTo>
                        <a:pt x="275" y="1364"/>
                      </a:lnTo>
                      <a:lnTo>
                        <a:pt x="233" y="1347"/>
                      </a:lnTo>
                      <a:lnTo>
                        <a:pt x="192" y="1325"/>
                      </a:lnTo>
                      <a:lnTo>
                        <a:pt x="154" y="1299"/>
                      </a:lnTo>
                      <a:lnTo>
                        <a:pt x="119" y="1267"/>
                      </a:lnTo>
                      <a:lnTo>
                        <a:pt x="87" y="1231"/>
                      </a:lnTo>
                      <a:lnTo>
                        <a:pt x="61" y="1193"/>
                      </a:lnTo>
                      <a:lnTo>
                        <a:pt x="39" y="1153"/>
                      </a:lnTo>
                      <a:lnTo>
                        <a:pt x="22" y="1111"/>
                      </a:lnTo>
                      <a:lnTo>
                        <a:pt x="10" y="1067"/>
                      </a:lnTo>
                      <a:lnTo>
                        <a:pt x="2" y="1023"/>
                      </a:lnTo>
                      <a:lnTo>
                        <a:pt x="0" y="979"/>
                      </a:lnTo>
                      <a:lnTo>
                        <a:pt x="2" y="934"/>
                      </a:lnTo>
                      <a:lnTo>
                        <a:pt x="10" y="890"/>
                      </a:lnTo>
                      <a:lnTo>
                        <a:pt x="22" y="847"/>
                      </a:lnTo>
                      <a:lnTo>
                        <a:pt x="39" y="804"/>
                      </a:lnTo>
                      <a:lnTo>
                        <a:pt x="61" y="764"/>
                      </a:lnTo>
                      <a:lnTo>
                        <a:pt x="87" y="727"/>
                      </a:lnTo>
                      <a:lnTo>
                        <a:pt x="119" y="691"/>
                      </a:lnTo>
                      <a:lnTo>
                        <a:pt x="146" y="666"/>
                      </a:lnTo>
                      <a:lnTo>
                        <a:pt x="177" y="641"/>
                      </a:lnTo>
                      <a:lnTo>
                        <a:pt x="212" y="616"/>
                      </a:lnTo>
                      <a:lnTo>
                        <a:pt x="250" y="590"/>
                      </a:lnTo>
                      <a:lnTo>
                        <a:pt x="291" y="567"/>
                      </a:lnTo>
                      <a:lnTo>
                        <a:pt x="334" y="543"/>
                      </a:lnTo>
                      <a:lnTo>
                        <a:pt x="379" y="522"/>
                      </a:lnTo>
                      <a:lnTo>
                        <a:pt x="425" y="502"/>
                      </a:lnTo>
                      <a:lnTo>
                        <a:pt x="472" y="484"/>
                      </a:lnTo>
                      <a:lnTo>
                        <a:pt x="520" y="469"/>
                      </a:lnTo>
                      <a:lnTo>
                        <a:pt x="566" y="455"/>
                      </a:lnTo>
                      <a:lnTo>
                        <a:pt x="613" y="445"/>
                      </a:lnTo>
                      <a:lnTo>
                        <a:pt x="658" y="438"/>
                      </a:lnTo>
                      <a:lnTo>
                        <a:pt x="702" y="435"/>
                      </a:lnTo>
                      <a:lnTo>
                        <a:pt x="744" y="436"/>
                      </a:lnTo>
                      <a:lnTo>
                        <a:pt x="784" y="441"/>
                      </a:lnTo>
                      <a:lnTo>
                        <a:pt x="786" y="438"/>
                      </a:lnTo>
                      <a:lnTo>
                        <a:pt x="792" y="432"/>
                      </a:lnTo>
                      <a:lnTo>
                        <a:pt x="801" y="423"/>
                      </a:lnTo>
                      <a:lnTo>
                        <a:pt x="812" y="411"/>
                      </a:lnTo>
                      <a:lnTo>
                        <a:pt x="826" y="398"/>
                      </a:lnTo>
                      <a:lnTo>
                        <a:pt x="841" y="384"/>
                      </a:lnTo>
                      <a:lnTo>
                        <a:pt x="857" y="367"/>
                      </a:lnTo>
                      <a:lnTo>
                        <a:pt x="873" y="350"/>
                      </a:lnTo>
                      <a:lnTo>
                        <a:pt x="892" y="333"/>
                      </a:lnTo>
                      <a:lnTo>
                        <a:pt x="909" y="315"/>
                      </a:lnTo>
                      <a:lnTo>
                        <a:pt x="926" y="298"/>
                      </a:lnTo>
                      <a:lnTo>
                        <a:pt x="942" y="281"/>
                      </a:lnTo>
                      <a:lnTo>
                        <a:pt x="957" y="267"/>
                      </a:lnTo>
                      <a:lnTo>
                        <a:pt x="970" y="253"/>
                      </a:lnTo>
                      <a:lnTo>
                        <a:pt x="982" y="241"/>
                      </a:lnTo>
                      <a:lnTo>
                        <a:pt x="991" y="233"/>
                      </a:lnTo>
                      <a:lnTo>
                        <a:pt x="997" y="227"/>
                      </a:lnTo>
                      <a:lnTo>
                        <a:pt x="999" y="224"/>
                      </a:lnTo>
                      <a:lnTo>
                        <a:pt x="979" y="204"/>
                      </a:lnTo>
                      <a:lnTo>
                        <a:pt x="964" y="182"/>
                      </a:lnTo>
                      <a:lnTo>
                        <a:pt x="955" y="161"/>
                      </a:lnTo>
                      <a:lnTo>
                        <a:pt x="952" y="139"/>
                      </a:lnTo>
                      <a:lnTo>
                        <a:pt x="953" y="117"/>
                      </a:lnTo>
                      <a:lnTo>
                        <a:pt x="958" y="96"/>
                      </a:lnTo>
                      <a:lnTo>
                        <a:pt x="966" y="76"/>
                      </a:lnTo>
                      <a:lnTo>
                        <a:pt x="979" y="57"/>
                      </a:lnTo>
                      <a:lnTo>
                        <a:pt x="994" y="41"/>
                      </a:lnTo>
                      <a:lnTo>
                        <a:pt x="1010" y="27"/>
                      </a:lnTo>
                      <a:lnTo>
                        <a:pt x="1029" y="15"/>
                      </a:lnTo>
                      <a:lnTo>
                        <a:pt x="1049" y="6"/>
                      </a:lnTo>
                      <a:lnTo>
                        <a:pt x="1069" y="1"/>
                      </a:lnTo>
                      <a:lnTo>
                        <a:pt x="10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grpSp>
          <p:sp>
            <p:nvSpPr>
              <p:cNvPr id="126" name="TextBox 125"/>
              <p:cNvSpPr txBox="1"/>
              <p:nvPr/>
            </p:nvSpPr>
            <p:spPr>
              <a:xfrm>
                <a:off x="3746987" y="4156664"/>
                <a:ext cx="1354629" cy="471036"/>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食物</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Food</a:t>
                </a:r>
                <a:endParaRPr lang="en-US" sz="1050" dirty="0">
                  <a:solidFill>
                    <a:srgbClr val="122153"/>
                  </a:solidFill>
                  <a:ea typeface="儷黑 Pro"/>
                  <a:cs typeface="儷黑 Pro"/>
                </a:endParaRPr>
              </a:p>
            </p:txBody>
          </p:sp>
          <p:sp>
            <p:nvSpPr>
              <p:cNvPr id="127" name="TextBox 126"/>
              <p:cNvSpPr txBox="1"/>
              <p:nvPr/>
            </p:nvSpPr>
            <p:spPr>
              <a:xfrm>
                <a:off x="3208514" y="5081072"/>
                <a:ext cx="1354629" cy="471036"/>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房屋</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Housing</a:t>
                </a:r>
                <a:endParaRPr lang="en-US" sz="1050" dirty="0">
                  <a:solidFill>
                    <a:srgbClr val="122153"/>
                  </a:solidFill>
                  <a:ea typeface="儷黑 Pro"/>
                  <a:cs typeface="儷黑 Pro"/>
                </a:endParaRPr>
              </a:p>
            </p:txBody>
          </p:sp>
          <p:sp>
            <p:nvSpPr>
              <p:cNvPr id="128" name="TextBox 127"/>
              <p:cNvSpPr txBox="1"/>
              <p:nvPr/>
            </p:nvSpPr>
            <p:spPr>
              <a:xfrm>
                <a:off x="1948502" y="5500572"/>
                <a:ext cx="1458832" cy="471036"/>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服裝與服務</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Apparel  &amp; Service</a:t>
                </a:r>
                <a:endParaRPr lang="en-US" sz="1000" dirty="0">
                  <a:solidFill>
                    <a:srgbClr val="122153"/>
                  </a:solidFill>
                  <a:ea typeface="儷黑 Pro"/>
                  <a:cs typeface="儷黑 Pro"/>
                </a:endParaRPr>
              </a:p>
            </p:txBody>
          </p:sp>
          <p:sp>
            <p:nvSpPr>
              <p:cNvPr id="129" name="Freeform 128"/>
              <p:cNvSpPr>
                <a:spLocks noChangeAspect="1" noEditPoints="1"/>
              </p:cNvSpPr>
              <p:nvPr/>
            </p:nvSpPr>
            <p:spPr bwMode="auto">
              <a:xfrm>
                <a:off x="2496488" y="5120889"/>
                <a:ext cx="341470" cy="457212"/>
              </a:xfrm>
              <a:custGeom>
                <a:avLst/>
                <a:gdLst>
                  <a:gd name="T0" fmla="*/ 2973 w 4386"/>
                  <a:gd name="T1" fmla="*/ 2292 h 4309"/>
                  <a:gd name="T2" fmla="*/ 2876 w 4386"/>
                  <a:gd name="T3" fmla="*/ 2566 h 4309"/>
                  <a:gd name="T4" fmla="*/ 2590 w 4386"/>
                  <a:gd name="T5" fmla="*/ 2516 h 4309"/>
                  <a:gd name="T6" fmla="*/ 2590 w 4386"/>
                  <a:gd name="T7" fmla="*/ 2225 h 4309"/>
                  <a:gd name="T8" fmla="*/ 1703 w 4386"/>
                  <a:gd name="T9" fmla="*/ 2160 h 4309"/>
                  <a:gd name="T10" fmla="*/ 1845 w 4386"/>
                  <a:gd name="T11" fmla="*/ 2411 h 4309"/>
                  <a:gd name="T12" fmla="*/ 1623 w 4386"/>
                  <a:gd name="T13" fmla="*/ 2596 h 4309"/>
                  <a:gd name="T14" fmla="*/ 1402 w 4386"/>
                  <a:gd name="T15" fmla="*/ 2411 h 4309"/>
                  <a:gd name="T16" fmla="*/ 1544 w 4386"/>
                  <a:gd name="T17" fmla="*/ 2160 h 4309"/>
                  <a:gd name="T18" fmla="*/ 1554 w 4386"/>
                  <a:gd name="T19" fmla="*/ 1456 h 4309"/>
                  <a:gd name="T20" fmla="*/ 1231 w 4386"/>
                  <a:gd name="T21" fmla="*/ 2019 h 4309"/>
                  <a:gd name="T22" fmla="*/ 824 w 4386"/>
                  <a:gd name="T23" fmla="*/ 2371 h 4309"/>
                  <a:gd name="T24" fmla="*/ 1017 w 4386"/>
                  <a:gd name="T25" fmla="*/ 3040 h 4309"/>
                  <a:gd name="T26" fmla="*/ 1530 w 4386"/>
                  <a:gd name="T27" fmla="*/ 3263 h 4309"/>
                  <a:gd name="T28" fmla="*/ 1944 w 4386"/>
                  <a:gd name="T29" fmla="*/ 3180 h 4309"/>
                  <a:gd name="T30" fmla="*/ 2359 w 4386"/>
                  <a:gd name="T31" fmla="*/ 3179 h 4309"/>
                  <a:gd name="T32" fmla="*/ 2527 w 4386"/>
                  <a:gd name="T33" fmla="*/ 3443 h 4309"/>
                  <a:gd name="T34" fmla="*/ 2262 w 4386"/>
                  <a:gd name="T35" fmla="*/ 3662 h 4309"/>
                  <a:gd name="T36" fmla="*/ 1857 w 4386"/>
                  <a:gd name="T37" fmla="*/ 3570 h 4309"/>
                  <a:gd name="T38" fmla="*/ 1285 w 4386"/>
                  <a:gd name="T39" fmla="*/ 3413 h 4309"/>
                  <a:gd name="T40" fmla="*/ 1514 w 4386"/>
                  <a:gd name="T41" fmla="*/ 3764 h 4309"/>
                  <a:gd name="T42" fmla="*/ 2075 w 4386"/>
                  <a:gd name="T43" fmla="*/ 4026 h 4309"/>
                  <a:gd name="T44" fmla="*/ 2527 w 4386"/>
                  <a:gd name="T45" fmla="*/ 3962 h 4309"/>
                  <a:gd name="T46" fmla="*/ 3022 w 4386"/>
                  <a:gd name="T47" fmla="*/ 3638 h 4309"/>
                  <a:gd name="T48" fmla="*/ 3424 w 4386"/>
                  <a:gd name="T49" fmla="*/ 3066 h 4309"/>
                  <a:gd name="T50" fmla="*/ 3561 w 4386"/>
                  <a:gd name="T51" fmla="*/ 2274 h 4309"/>
                  <a:gd name="T52" fmla="*/ 3151 w 4386"/>
                  <a:gd name="T53" fmla="*/ 1867 h 4309"/>
                  <a:gd name="T54" fmla="*/ 2751 w 4386"/>
                  <a:gd name="T55" fmla="*/ 1890 h 4309"/>
                  <a:gd name="T56" fmla="*/ 2504 w 4386"/>
                  <a:gd name="T57" fmla="*/ 1867 h 4309"/>
                  <a:gd name="T58" fmla="*/ 2016 w 4386"/>
                  <a:gd name="T59" fmla="*/ 1680 h 4309"/>
                  <a:gd name="T60" fmla="*/ 1660 w 4386"/>
                  <a:gd name="T61" fmla="*/ 1359 h 4309"/>
                  <a:gd name="T62" fmla="*/ 2193 w 4386"/>
                  <a:gd name="T63" fmla="*/ 234 h 4309"/>
                  <a:gd name="T64" fmla="*/ 1275 w 4386"/>
                  <a:gd name="T65" fmla="*/ 404 h 4309"/>
                  <a:gd name="T66" fmla="*/ 687 w 4386"/>
                  <a:gd name="T67" fmla="*/ 907 h 4309"/>
                  <a:gd name="T68" fmla="*/ 444 w 4386"/>
                  <a:gd name="T69" fmla="*/ 1730 h 4309"/>
                  <a:gd name="T70" fmla="*/ 779 w 4386"/>
                  <a:gd name="T71" fmla="*/ 1226 h 4309"/>
                  <a:gd name="T72" fmla="*/ 1288 w 4386"/>
                  <a:gd name="T73" fmla="*/ 660 h 4309"/>
                  <a:gd name="T74" fmla="*/ 2076 w 4386"/>
                  <a:gd name="T75" fmla="*/ 438 h 4309"/>
                  <a:gd name="T76" fmla="*/ 2925 w 4386"/>
                  <a:gd name="T77" fmla="*/ 571 h 4309"/>
                  <a:gd name="T78" fmla="*/ 3509 w 4386"/>
                  <a:gd name="T79" fmla="*/ 1056 h 4309"/>
                  <a:gd name="T80" fmla="*/ 3799 w 4386"/>
                  <a:gd name="T81" fmla="*/ 1855 h 4309"/>
                  <a:gd name="T82" fmla="*/ 3792 w 4386"/>
                  <a:gd name="T83" fmla="*/ 1084 h 4309"/>
                  <a:gd name="T84" fmla="*/ 3290 w 4386"/>
                  <a:gd name="T85" fmla="*/ 499 h 4309"/>
                  <a:gd name="T86" fmla="*/ 2454 w 4386"/>
                  <a:gd name="T87" fmla="*/ 245 h 4309"/>
                  <a:gd name="T88" fmla="*/ 2697 w 4386"/>
                  <a:gd name="T89" fmla="*/ 41 h 4309"/>
                  <a:gd name="T90" fmla="*/ 3498 w 4386"/>
                  <a:gd name="T91" fmla="*/ 362 h 4309"/>
                  <a:gd name="T92" fmla="*/ 4006 w 4386"/>
                  <a:gd name="T93" fmla="*/ 994 h 4309"/>
                  <a:gd name="T94" fmla="*/ 4183 w 4386"/>
                  <a:gd name="T95" fmla="*/ 1902 h 4309"/>
                  <a:gd name="T96" fmla="*/ 4386 w 4386"/>
                  <a:gd name="T97" fmla="*/ 2245 h 4309"/>
                  <a:gd name="T98" fmla="*/ 4234 w 4386"/>
                  <a:gd name="T99" fmla="*/ 2982 h 4309"/>
                  <a:gd name="T100" fmla="*/ 3623 w 4386"/>
                  <a:gd name="T101" fmla="*/ 3276 h 4309"/>
                  <a:gd name="T102" fmla="*/ 3086 w 4386"/>
                  <a:gd name="T103" fmla="*/ 3946 h 4309"/>
                  <a:gd name="T104" fmla="*/ 2428 w 4386"/>
                  <a:gd name="T105" fmla="*/ 4281 h 4309"/>
                  <a:gd name="T106" fmla="*/ 1793 w 4386"/>
                  <a:gd name="T107" fmla="*/ 4232 h 4309"/>
                  <a:gd name="T108" fmla="*/ 1146 w 4386"/>
                  <a:gd name="T109" fmla="*/ 3808 h 4309"/>
                  <a:gd name="T110" fmla="*/ 671 w 4386"/>
                  <a:gd name="T111" fmla="*/ 3063 h 4309"/>
                  <a:gd name="T112" fmla="*/ 81 w 4386"/>
                  <a:gd name="T113" fmla="*/ 2911 h 4309"/>
                  <a:gd name="T114" fmla="*/ 15 w 4386"/>
                  <a:gd name="T115" fmla="*/ 2139 h 4309"/>
                  <a:gd name="T116" fmla="*/ 217 w 4386"/>
                  <a:gd name="T117" fmla="*/ 1651 h 4309"/>
                  <a:gd name="T118" fmla="*/ 476 w 4386"/>
                  <a:gd name="T119" fmla="*/ 809 h 4309"/>
                  <a:gd name="T120" fmla="*/ 1062 w 4386"/>
                  <a:gd name="T121" fmla="*/ 251 h 4309"/>
                  <a:gd name="T122" fmla="*/ 1932 w 4386"/>
                  <a:gd name="T123" fmla="*/ 11 h 4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86" h="4309">
                    <a:moveTo>
                      <a:pt x="2763" y="2145"/>
                    </a:moveTo>
                    <a:lnTo>
                      <a:pt x="2803" y="2149"/>
                    </a:lnTo>
                    <a:lnTo>
                      <a:pt x="2842" y="2160"/>
                    </a:lnTo>
                    <a:lnTo>
                      <a:pt x="2876" y="2176"/>
                    </a:lnTo>
                    <a:lnTo>
                      <a:pt x="2908" y="2199"/>
                    </a:lnTo>
                    <a:lnTo>
                      <a:pt x="2935" y="2225"/>
                    </a:lnTo>
                    <a:lnTo>
                      <a:pt x="2957" y="2257"/>
                    </a:lnTo>
                    <a:lnTo>
                      <a:pt x="2973" y="2292"/>
                    </a:lnTo>
                    <a:lnTo>
                      <a:pt x="2984" y="2330"/>
                    </a:lnTo>
                    <a:lnTo>
                      <a:pt x="2988" y="2370"/>
                    </a:lnTo>
                    <a:lnTo>
                      <a:pt x="2984" y="2411"/>
                    </a:lnTo>
                    <a:lnTo>
                      <a:pt x="2973" y="2449"/>
                    </a:lnTo>
                    <a:lnTo>
                      <a:pt x="2957" y="2485"/>
                    </a:lnTo>
                    <a:lnTo>
                      <a:pt x="2935" y="2516"/>
                    </a:lnTo>
                    <a:lnTo>
                      <a:pt x="2908" y="2543"/>
                    </a:lnTo>
                    <a:lnTo>
                      <a:pt x="2876" y="2566"/>
                    </a:lnTo>
                    <a:lnTo>
                      <a:pt x="2842" y="2582"/>
                    </a:lnTo>
                    <a:lnTo>
                      <a:pt x="2803" y="2592"/>
                    </a:lnTo>
                    <a:lnTo>
                      <a:pt x="2763" y="2596"/>
                    </a:lnTo>
                    <a:lnTo>
                      <a:pt x="2722" y="2592"/>
                    </a:lnTo>
                    <a:lnTo>
                      <a:pt x="2683" y="2582"/>
                    </a:lnTo>
                    <a:lnTo>
                      <a:pt x="2649" y="2566"/>
                    </a:lnTo>
                    <a:lnTo>
                      <a:pt x="2617" y="2543"/>
                    </a:lnTo>
                    <a:lnTo>
                      <a:pt x="2590" y="2516"/>
                    </a:lnTo>
                    <a:lnTo>
                      <a:pt x="2568" y="2485"/>
                    </a:lnTo>
                    <a:lnTo>
                      <a:pt x="2552" y="2449"/>
                    </a:lnTo>
                    <a:lnTo>
                      <a:pt x="2541" y="2411"/>
                    </a:lnTo>
                    <a:lnTo>
                      <a:pt x="2537" y="2370"/>
                    </a:lnTo>
                    <a:lnTo>
                      <a:pt x="2541" y="2330"/>
                    </a:lnTo>
                    <a:lnTo>
                      <a:pt x="2552" y="2292"/>
                    </a:lnTo>
                    <a:lnTo>
                      <a:pt x="2568" y="2257"/>
                    </a:lnTo>
                    <a:lnTo>
                      <a:pt x="2590" y="2225"/>
                    </a:lnTo>
                    <a:lnTo>
                      <a:pt x="2617" y="2199"/>
                    </a:lnTo>
                    <a:lnTo>
                      <a:pt x="2649" y="2176"/>
                    </a:lnTo>
                    <a:lnTo>
                      <a:pt x="2683" y="2160"/>
                    </a:lnTo>
                    <a:lnTo>
                      <a:pt x="2722" y="2149"/>
                    </a:lnTo>
                    <a:lnTo>
                      <a:pt x="2763" y="2145"/>
                    </a:lnTo>
                    <a:close/>
                    <a:moveTo>
                      <a:pt x="1623" y="2145"/>
                    </a:moveTo>
                    <a:lnTo>
                      <a:pt x="1664" y="2149"/>
                    </a:lnTo>
                    <a:lnTo>
                      <a:pt x="1703" y="2160"/>
                    </a:lnTo>
                    <a:lnTo>
                      <a:pt x="1737" y="2176"/>
                    </a:lnTo>
                    <a:lnTo>
                      <a:pt x="1769" y="2199"/>
                    </a:lnTo>
                    <a:lnTo>
                      <a:pt x="1796" y="2225"/>
                    </a:lnTo>
                    <a:lnTo>
                      <a:pt x="1818" y="2257"/>
                    </a:lnTo>
                    <a:lnTo>
                      <a:pt x="1834" y="2292"/>
                    </a:lnTo>
                    <a:lnTo>
                      <a:pt x="1845" y="2330"/>
                    </a:lnTo>
                    <a:lnTo>
                      <a:pt x="1849" y="2370"/>
                    </a:lnTo>
                    <a:lnTo>
                      <a:pt x="1845" y="2411"/>
                    </a:lnTo>
                    <a:lnTo>
                      <a:pt x="1834" y="2449"/>
                    </a:lnTo>
                    <a:lnTo>
                      <a:pt x="1818" y="2485"/>
                    </a:lnTo>
                    <a:lnTo>
                      <a:pt x="1796" y="2516"/>
                    </a:lnTo>
                    <a:lnTo>
                      <a:pt x="1769" y="2543"/>
                    </a:lnTo>
                    <a:lnTo>
                      <a:pt x="1737" y="2566"/>
                    </a:lnTo>
                    <a:lnTo>
                      <a:pt x="1703" y="2582"/>
                    </a:lnTo>
                    <a:lnTo>
                      <a:pt x="1664" y="2592"/>
                    </a:lnTo>
                    <a:lnTo>
                      <a:pt x="1623" y="2596"/>
                    </a:lnTo>
                    <a:lnTo>
                      <a:pt x="1583" y="2592"/>
                    </a:lnTo>
                    <a:lnTo>
                      <a:pt x="1544" y="2582"/>
                    </a:lnTo>
                    <a:lnTo>
                      <a:pt x="1510" y="2566"/>
                    </a:lnTo>
                    <a:lnTo>
                      <a:pt x="1478" y="2543"/>
                    </a:lnTo>
                    <a:lnTo>
                      <a:pt x="1451" y="2516"/>
                    </a:lnTo>
                    <a:lnTo>
                      <a:pt x="1429" y="2485"/>
                    </a:lnTo>
                    <a:lnTo>
                      <a:pt x="1413" y="2449"/>
                    </a:lnTo>
                    <a:lnTo>
                      <a:pt x="1402" y="2411"/>
                    </a:lnTo>
                    <a:lnTo>
                      <a:pt x="1398" y="2370"/>
                    </a:lnTo>
                    <a:lnTo>
                      <a:pt x="1402" y="2330"/>
                    </a:lnTo>
                    <a:lnTo>
                      <a:pt x="1413" y="2292"/>
                    </a:lnTo>
                    <a:lnTo>
                      <a:pt x="1429" y="2257"/>
                    </a:lnTo>
                    <a:lnTo>
                      <a:pt x="1451" y="2225"/>
                    </a:lnTo>
                    <a:lnTo>
                      <a:pt x="1478" y="2199"/>
                    </a:lnTo>
                    <a:lnTo>
                      <a:pt x="1510" y="2176"/>
                    </a:lnTo>
                    <a:lnTo>
                      <a:pt x="1544" y="2160"/>
                    </a:lnTo>
                    <a:lnTo>
                      <a:pt x="1583" y="2149"/>
                    </a:lnTo>
                    <a:lnTo>
                      <a:pt x="1623" y="2145"/>
                    </a:lnTo>
                    <a:close/>
                    <a:moveTo>
                      <a:pt x="1582" y="1254"/>
                    </a:moveTo>
                    <a:lnTo>
                      <a:pt x="1578" y="1256"/>
                    </a:lnTo>
                    <a:lnTo>
                      <a:pt x="1574" y="1264"/>
                    </a:lnTo>
                    <a:lnTo>
                      <a:pt x="1572" y="1278"/>
                    </a:lnTo>
                    <a:lnTo>
                      <a:pt x="1567" y="1369"/>
                    </a:lnTo>
                    <a:lnTo>
                      <a:pt x="1554" y="1456"/>
                    </a:lnTo>
                    <a:lnTo>
                      <a:pt x="1534" y="1542"/>
                    </a:lnTo>
                    <a:lnTo>
                      <a:pt x="1506" y="1623"/>
                    </a:lnTo>
                    <a:lnTo>
                      <a:pt x="1474" y="1700"/>
                    </a:lnTo>
                    <a:lnTo>
                      <a:pt x="1434" y="1773"/>
                    </a:lnTo>
                    <a:lnTo>
                      <a:pt x="1390" y="1842"/>
                    </a:lnTo>
                    <a:lnTo>
                      <a:pt x="1341" y="1906"/>
                    </a:lnTo>
                    <a:lnTo>
                      <a:pt x="1288" y="1964"/>
                    </a:lnTo>
                    <a:lnTo>
                      <a:pt x="1231" y="2019"/>
                    </a:lnTo>
                    <a:lnTo>
                      <a:pt x="1170" y="2066"/>
                    </a:lnTo>
                    <a:lnTo>
                      <a:pt x="1106" y="2108"/>
                    </a:lnTo>
                    <a:lnTo>
                      <a:pt x="1039" y="2143"/>
                    </a:lnTo>
                    <a:lnTo>
                      <a:pt x="970" y="2171"/>
                    </a:lnTo>
                    <a:lnTo>
                      <a:pt x="900" y="2193"/>
                    </a:lnTo>
                    <a:lnTo>
                      <a:pt x="828" y="2207"/>
                    </a:lnTo>
                    <a:lnTo>
                      <a:pt x="825" y="2288"/>
                    </a:lnTo>
                    <a:lnTo>
                      <a:pt x="824" y="2371"/>
                    </a:lnTo>
                    <a:lnTo>
                      <a:pt x="827" y="2474"/>
                    </a:lnTo>
                    <a:lnTo>
                      <a:pt x="835" y="2574"/>
                    </a:lnTo>
                    <a:lnTo>
                      <a:pt x="848" y="2669"/>
                    </a:lnTo>
                    <a:lnTo>
                      <a:pt x="865" y="2763"/>
                    </a:lnTo>
                    <a:lnTo>
                      <a:pt x="888" y="2853"/>
                    </a:lnTo>
                    <a:lnTo>
                      <a:pt x="914" y="2939"/>
                    </a:lnTo>
                    <a:lnTo>
                      <a:pt x="964" y="2993"/>
                    </a:lnTo>
                    <a:lnTo>
                      <a:pt x="1017" y="3040"/>
                    </a:lnTo>
                    <a:lnTo>
                      <a:pt x="1073" y="3083"/>
                    </a:lnTo>
                    <a:lnTo>
                      <a:pt x="1131" y="3122"/>
                    </a:lnTo>
                    <a:lnTo>
                      <a:pt x="1194" y="3155"/>
                    </a:lnTo>
                    <a:lnTo>
                      <a:pt x="1257" y="3183"/>
                    </a:lnTo>
                    <a:lnTo>
                      <a:pt x="1324" y="3208"/>
                    </a:lnTo>
                    <a:lnTo>
                      <a:pt x="1392" y="3229"/>
                    </a:lnTo>
                    <a:lnTo>
                      <a:pt x="1461" y="3248"/>
                    </a:lnTo>
                    <a:lnTo>
                      <a:pt x="1530" y="3263"/>
                    </a:lnTo>
                    <a:lnTo>
                      <a:pt x="1600" y="3273"/>
                    </a:lnTo>
                    <a:lnTo>
                      <a:pt x="1669" y="3283"/>
                    </a:lnTo>
                    <a:lnTo>
                      <a:pt x="1740" y="3291"/>
                    </a:lnTo>
                    <a:lnTo>
                      <a:pt x="1808" y="3296"/>
                    </a:lnTo>
                    <a:lnTo>
                      <a:pt x="1833" y="3261"/>
                    </a:lnTo>
                    <a:lnTo>
                      <a:pt x="1865" y="3231"/>
                    </a:lnTo>
                    <a:lnTo>
                      <a:pt x="1902" y="3204"/>
                    </a:lnTo>
                    <a:lnTo>
                      <a:pt x="1944" y="3180"/>
                    </a:lnTo>
                    <a:lnTo>
                      <a:pt x="1991" y="3162"/>
                    </a:lnTo>
                    <a:lnTo>
                      <a:pt x="2043" y="3148"/>
                    </a:lnTo>
                    <a:lnTo>
                      <a:pt x="2096" y="3139"/>
                    </a:lnTo>
                    <a:lnTo>
                      <a:pt x="2153" y="3136"/>
                    </a:lnTo>
                    <a:lnTo>
                      <a:pt x="2209" y="3139"/>
                    </a:lnTo>
                    <a:lnTo>
                      <a:pt x="2262" y="3147"/>
                    </a:lnTo>
                    <a:lnTo>
                      <a:pt x="2313" y="3162"/>
                    </a:lnTo>
                    <a:lnTo>
                      <a:pt x="2359" y="3179"/>
                    </a:lnTo>
                    <a:lnTo>
                      <a:pt x="2400" y="3201"/>
                    </a:lnTo>
                    <a:lnTo>
                      <a:pt x="2438" y="3228"/>
                    </a:lnTo>
                    <a:lnTo>
                      <a:pt x="2469" y="3259"/>
                    </a:lnTo>
                    <a:lnTo>
                      <a:pt x="2496" y="3292"/>
                    </a:lnTo>
                    <a:lnTo>
                      <a:pt x="2515" y="3326"/>
                    </a:lnTo>
                    <a:lnTo>
                      <a:pt x="2527" y="3365"/>
                    </a:lnTo>
                    <a:lnTo>
                      <a:pt x="2531" y="3405"/>
                    </a:lnTo>
                    <a:lnTo>
                      <a:pt x="2527" y="3443"/>
                    </a:lnTo>
                    <a:lnTo>
                      <a:pt x="2515" y="3482"/>
                    </a:lnTo>
                    <a:lnTo>
                      <a:pt x="2496" y="3518"/>
                    </a:lnTo>
                    <a:lnTo>
                      <a:pt x="2469" y="3550"/>
                    </a:lnTo>
                    <a:lnTo>
                      <a:pt x="2438" y="3580"/>
                    </a:lnTo>
                    <a:lnTo>
                      <a:pt x="2400" y="3607"/>
                    </a:lnTo>
                    <a:lnTo>
                      <a:pt x="2359" y="3630"/>
                    </a:lnTo>
                    <a:lnTo>
                      <a:pt x="2313" y="3648"/>
                    </a:lnTo>
                    <a:lnTo>
                      <a:pt x="2262" y="3662"/>
                    </a:lnTo>
                    <a:lnTo>
                      <a:pt x="2209" y="3670"/>
                    </a:lnTo>
                    <a:lnTo>
                      <a:pt x="2153" y="3672"/>
                    </a:lnTo>
                    <a:lnTo>
                      <a:pt x="2093" y="3670"/>
                    </a:lnTo>
                    <a:lnTo>
                      <a:pt x="2037" y="3660"/>
                    </a:lnTo>
                    <a:lnTo>
                      <a:pt x="1986" y="3644"/>
                    </a:lnTo>
                    <a:lnTo>
                      <a:pt x="1936" y="3624"/>
                    </a:lnTo>
                    <a:lnTo>
                      <a:pt x="1894" y="3599"/>
                    </a:lnTo>
                    <a:lnTo>
                      <a:pt x="1857" y="3570"/>
                    </a:lnTo>
                    <a:lnTo>
                      <a:pt x="1825" y="3538"/>
                    </a:lnTo>
                    <a:lnTo>
                      <a:pt x="1801" y="3501"/>
                    </a:lnTo>
                    <a:lnTo>
                      <a:pt x="1717" y="3495"/>
                    </a:lnTo>
                    <a:lnTo>
                      <a:pt x="1631" y="3486"/>
                    </a:lnTo>
                    <a:lnTo>
                      <a:pt x="1544" y="3474"/>
                    </a:lnTo>
                    <a:lnTo>
                      <a:pt x="1458" y="3458"/>
                    </a:lnTo>
                    <a:lnTo>
                      <a:pt x="1372" y="3438"/>
                    </a:lnTo>
                    <a:lnTo>
                      <a:pt x="1285" y="3413"/>
                    </a:lnTo>
                    <a:lnTo>
                      <a:pt x="1200" y="3384"/>
                    </a:lnTo>
                    <a:lnTo>
                      <a:pt x="1118" y="3348"/>
                    </a:lnTo>
                    <a:lnTo>
                      <a:pt x="1178" y="3430"/>
                    </a:lnTo>
                    <a:lnTo>
                      <a:pt x="1240" y="3507"/>
                    </a:lnTo>
                    <a:lnTo>
                      <a:pt x="1305" y="3579"/>
                    </a:lnTo>
                    <a:lnTo>
                      <a:pt x="1373" y="3646"/>
                    </a:lnTo>
                    <a:lnTo>
                      <a:pt x="1443" y="3707"/>
                    </a:lnTo>
                    <a:lnTo>
                      <a:pt x="1514" y="3764"/>
                    </a:lnTo>
                    <a:lnTo>
                      <a:pt x="1587" y="3816"/>
                    </a:lnTo>
                    <a:lnTo>
                      <a:pt x="1659" y="3861"/>
                    </a:lnTo>
                    <a:lnTo>
                      <a:pt x="1732" y="3902"/>
                    </a:lnTo>
                    <a:lnTo>
                      <a:pt x="1804" y="3938"/>
                    </a:lnTo>
                    <a:lnTo>
                      <a:pt x="1874" y="3968"/>
                    </a:lnTo>
                    <a:lnTo>
                      <a:pt x="1943" y="3993"/>
                    </a:lnTo>
                    <a:lnTo>
                      <a:pt x="2010" y="4011"/>
                    </a:lnTo>
                    <a:lnTo>
                      <a:pt x="2075" y="4026"/>
                    </a:lnTo>
                    <a:lnTo>
                      <a:pt x="2136" y="4034"/>
                    </a:lnTo>
                    <a:lnTo>
                      <a:pt x="2193" y="4037"/>
                    </a:lnTo>
                    <a:lnTo>
                      <a:pt x="2242" y="4035"/>
                    </a:lnTo>
                    <a:lnTo>
                      <a:pt x="2295" y="4029"/>
                    </a:lnTo>
                    <a:lnTo>
                      <a:pt x="2350" y="4018"/>
                    </a:lnTo>
                    <a:lnTo>
                      <a:pt x="2407" y="4003"/>
                    </a:lnTo>
                    <a:lnTo>
                      <a:pt x="2465" y="3985"/>
                    </a:lnTo>
                    <a:lnTo>
                      <a:pt x="2527" y="3962"/>
                    </a:lnTo>
                    <a:lnTo>
                      <a:pt x="2588" y="3936"/>
                    </a:lnTo>
                    <a:lnTo>
                      <a:pt x="2650" y="3905"/>
                    </a:lnTo>
                    <a:lnTo>
                      <a:pt x="2713" y="3870"/>
                    </a:lnTo>
                    <a:lnTo>
                      <a:pt x="2775" y="3832"/>
                    </a:lnTo>
                    <a:lnTo>
                      <a:pt x="2839" y="3788"/>
                    </a:lnTo>
                    <a:lnTo>
                      <a:pt x="2900" y="3741"/>
                    </a:lnTo>
                    <a:lnTo>
                      <a:pt x="2963" y="3691"/>
                    </a:lnTo>
                    <a:lnTo>
                      <a:pt x="3022" y="3638"/>
                    </a:lnTo>
                    <a:lnTo>
                      <a:pt x="3081" y="3579"/>
                    </a:lnTo>
                    <a:lnTo>
                      <a:pt x="3138" y="3517"/>
                    </a:lnTo>
                    <a:lnTo>
                      <a:pt x="3192" y="3451"/>
                    </a:lnTo>
                    <a:lnTo>
                      <a:pt x="3246" y="3381"/>
                    </a:lnTo>
                    <a:lnTo>
                      <a:pt x="3295" y="3308"/>
                    </a:lnTo>
                    <a:lnTo>
                      <a:pt x="3341" y="3231"/>
                    </a:lnTo>
                    <a:lnTo>
                      <a:pt x="3384" y="3150"/>
                    </a:lnTo>
                    <a:lnTo>
                      <a:pt x="3424" y="3066"/>
                    </a:lnTo>
                    <a:lnTo>
                      <a:pt x="3458" y="2977"/>
                    </a:lnTo>
                    <a:lnTo>
                      <a:pt x="3489" y="2885"/>
                    </a:lnTo>
                    <a:lnTo>
                      <a:pt x="3514" y="2789"/>
                    </a:lnTo>
                    <a:lnTo>
                      <a:pt x="3535" y="2691"/>
                    </a:lnTo>
                    <a:lnTo>
                      <a:pt x="3550" y="2588"/>
                    </a:lnTo>
                    <a:lnTo>
                      <a:pt x="3559" y="2482"/>
                    </a:lnTo>
                    <a:lnTo>
                      <a:pt x="3562" y="2371"/>
                    </a:lnTo>
                    <a:lnTo>
                      <a:pt x="3561" y="2274"/>
                    </a:lnTo>
                    <a:lnTo>
                      <a:pt x="3557" y="2179"/>
                    </a:lnTo>
                    <a:lnTo>
                      <a:pt x="3550" y="2087"/>
                    </a:lnTo>
                    <a:lnTo>
                      <a:pt x="3499" y="2044"/>
                    </a:lnTo>
                    <a:lnTo>
                      <a:pt x="3442" y="2004"/>
                    </a:lnTo>
                    <a:lnTo>
                      <a:pt x="3379" y="1966"/>
                    </a:lnTo>
                    <a:lnTo>
                      <a:pt x="3308" y="1931"/>
                    </a:lnTo>
                    <a:lnTo>
                      <a:pt x="3232" y="1898"/>
                    </a:lnTo>
                    <a:lnTo>
                      <a:pt x="3151" y="1867"/>
                    </a:lnTo>
                    <a:lnTo>
                      <a:pt x="3065" y="1841"/>
                    </a:lnTo>
                    <a:lnTo>
                      <a:pt x="2972" y="1817"/>
                    </a:lnTo>
                    <a:lnTo>
                      <a:pt x="2875" y="1796"/>
                    </a:lnTo>
                    <a:lnTo>
                      <a:pt x="2774" y="1778"/>
                    </a:lnTo>
                    <a:lnTo>
                      <a:pt x="2667" y="1764"/>
                    </a:lnTo>
                    <a:lnTo>
                      <a:pt x="2698" y="1801"/>
                    </a:lnTo>
                    <a:lnTo>
                      <a:pt x="2726" y="1843"/>
                    </a:lnTo>
                    <a:lnTo>
                      <a:pt x="2751" y="1890"/>
                    </a:lnTo>
                    <a:lnTo>
                      <a:pt x="2774" y="1943"/>
                    </a:lnTo>
                    <a:lnTo>
                      <a:pt x="2792" y="2000"/>
                    </a:lnTo>
                    <a:lnTo>
                      <a:pt x="2753" y="1972"/>
                    </a:lnTo>
                    <a:lnTo>
                      <a:pt x="2709" y="1947"/>
                    </a:lnTo>
                    <a:lnTo>
                      <a:pt x="2661" y="1925"/>
                    </a:lnTo>
                    <a:lnTo>
                      <a:pt x="2612" y="1905"/>
                    </a:lnTo>
                    <a:lnTo>
                      <a:pt x="2559" y="1886"/>
                    </a:lnTo>
                    <a:lnTo>
                      <a:pt x="2504" y="1867"/>
                    </a:lnTo>
                    <a:lnTo>
                      <a:pt x="2447" y="1850"/>
                    </a:lnTo>
                    <a:lnTo>
                      <a:pt x="2388" y="1831"/>
                    </a:lnTo>
                    <a:lnTo>
                      <a:pt x="2327" y="1813"/>
                    </a:lnTo>
                    <a:lnTo>
                      <a:pt x="2266" y="1792"/>
                    </a:lnTo>
                    <a:lnTo>
                      <a:pt x="2205" y="1769"/>
                    </a:lnTo>
                    <a:lnTo>
                      <a:pt x="2141" y="1742"/>
                    </a:lnTo>
                    <a:lnTo>
                      <a:pt x="2079" y="1713"/>
                    </a:lnTo>
                    <a:lnTo>
                      <a:pt x="2016" y="1680"/>
                    </a:lnTo>
                    <a:lnTo>
                      <a:pt x="1954" y="1641"/>
                    </a:lnTo>
                    <a:lnTo>
                      <a:pt x="1893" y="1597"/>
                    </a:lnTo>
                    <a:lnTo>
                      <a:pt x="1831" y="1547"/>
                    </a:lnTo>
                    <a:lnTo>
                      <a:pt x="1772" y="1491"/>
                    </a:lnTo>
                    <a:lnTo>
                      <a:pt x="1715" y="1427"/>
                    </a:lnTo>
                    <a:lnTo>
                      <a:pt x="1685" y="1393"/>
                    </a:lnTo>
                    <a:lnTo>
                      <a:pt x="1660" y="1359"/>
                    </a:lnTo>
                    <a:lnTo>
                      <a:pt x="1660" y="1359"/>
                    </a:lnTo>
                    <a:lnTo>
                      <a:pt x="1660" y="1359"/>
                    </a:lnTo>
                    <a:lnTo>
                      <a:pt x="1640" y="1331"/>
                    </a:lnTo>
                    <a:lnTo>
                      <a:pt x="1623" y="1307"/>
                    </a:lnTo>
                    <a:lnTo>
                      <a:pt x="1610" y="1287"/>
                    </a:lnTo>
                    <a:lnTo>
                      <a:pt x="1598" y="1272"/>
                    </a:lnTo>
                    <a:lnTo>
                      <a:pt x="1588" y="1260"/>
                    </a:lnTo>
                    <a:lnTo>
                      <a:pt x="1582" y="1254"/>
                    </a:lnTo>
                    <a:close/>
                    <a:moveTo>
                      <a:pt x="2193" y="234"/>
                    </a:moveTo>
                    <a:lnTo>
                      <a:pt x="2060" y="237"/>
                    </a:lnTo>
                    <a:lnTo>
                      <a:pt x="1932" y="245"/>
                    </a:lnTo>
                    <a:lnTo>
                      <a:pt x="1810" y="258"/>
                    </a:lnTo>
                    <a:lnTo>
                      <a:pt x="1693" y="277"/>
                    </a:lnTo>
                    <a:lnTo>
                      <a:pt x="1580" y="301"/>
                    </a:lnTo>
                    <a:lnTo>
                      <a:pt x="1474" y="330"/>
                    </a:lnTo>
                    <a:lnTo>
                      <a:pt x="1372" y="364"/>
                    </a:lnTo>
                    <a:lnTo>
                      <a:pt x="1275" y="404"/>
                    </a:lnTo>
                    <a:lnTo>
                      <a:pt x="1183" y="450"/>
                    </a:lnTo>
                    <a:lnTo>
                      <a:pt x="1097" y="499"/>
                    </a:lnTo>
                    <a:lnTo>
                      <a:pt x="1015" y="555"/>
                    </a:lnTo>
                    <a:lnTo>
                      <a:pt x="940" y="614"/>
                    </a:lnTo>
                    <a:lnTo>
                      <a:pt x="868" y="680"/>
                    </a:lnTo>
                    <a:lnTo>
                      <a:pt x="803" y="751"/>
                    </a:lnTo>
                    <a:lnTo>
                      <a:pt x="743" y="826"/>
                    </a:lnTo>
                    <a:lnTo>
                      <a:pt x="687" y="907"/>
                    </a:lnTo>
                    <a:lnTo>
                      <a:pt x="638" y="992"/>
                    </a:lnTo>
                    <a:lnTo>
                      <a:pt x="594" y="1084"/>
                    </a:lnTo>
                    <a:lnTo>
                      <a:pt x="556" y="1178"/>
                    </a:lnTo>
                    <a:lnTo>
                      <a:pt x="522" y="1279"/>
                    </a:lnTo>
                    <a:lnTo>
                      <a:pt x="494" y="1385"/>
                    </a:lnTo>
                    <a:lnTo>
                      <a:pt x="472" y="1495"/>
                    </a:lnTo>
                    <a:lnTo>
                      <a:pt x="456" y="1611"/>
                    </a:lnTo>
                    <a:lnTo>
                      <a:pt x="444" y="1730"/>
                    </a:lnTo>
                    <a:lnTo>
                      <a:pt x="439" y="1855"/>
                    </a:lnTo>
                    <a:lnTo>
                      <a:pt x="587" y="1855"/>
                    </a:lnTo>
                    <a:lnTo>
                      <a:pt x="609" y="1738"/>
                    </a:lnTo>
                    <a:lnTo>
                      <a:pt x="634" y="1627"/>
                    </a:lnTo>
                    <a:lnTo>
                      <a:pt x="663" y="1519"/>
                    </a:lnTo>
                    <a:lnTo>
                      <a:pt x="696" y="1416"/>
                    </a:lnTo>
                    <a:lnTo>
                      <a:pt x="735" y="1319"/>
                    </a:lnTo>
                    <a:lnTo>
                      <a:pt x="779" y="1226"/>
                    </a:lnTo>
                    <a:lnTo>
                      <a:pt x="825" y="1139"/>
                    </a:lnTo>
                    <a:lnTo>
                      <a:pt x="877" y="1056"/>
                    </a:lnTo>
                    <a:lnTo>
                      <a:pt x="934" y="978"/>
                    </a:lnTo>
                    <a:lnTo>
                      <a:pt x="995" y="903"/>
                    </a:lnTo>
                    <a:lnTo>
                      <a:pt x="1063" y="834"/>
                    </a:lnTo>
                    <a:lnTo>
                      <a:pt x="1134" y="770"/>
                    </a:lnTo>
                    <a:lnTo>
                      <a:pt x="1208" y="713"/>
                    </a:lnTo>
                    <a:lnTo>
                      <a:pt x="1288" y="660"/>
                    </a:lnTo>
                    <a:lnTo>
                      <a:pt x="1372" y="613"/>
                    </a:lnTo>
                    <a:lnTo>
                      <a:pt x="1461" y="571"/>
                    </a:lnTo>
                    <a:lnTo>
                      <a:pt x="1552" y="535"/>
                    </a:lnTo>
                    <a:lnTo>
                      <a:pt x="1649" y="504"/>
                    </a:lnTo>
                    <a:lnTo>
                      <a:pt x="1749" y="479"/>
                    </a:lnTo>
                    <a:lnTo>
                      <a:pt x="1854" y="460"/>
                    </a:lnTo>
                    <a:lnTo>
                      <a:pt x="1963" y="446"/>
                    </a:lnTo>
                    <a:lnTo>
                      <a:pt x="2076" y="438"/>
                    </a:lnTo>
                    <a:lnTo>
                      <a:pt x="2193" y="435"/>
                    </a:lnTo>
                    <a:lnTo>
                      <a:pt x="2310" y="438"/>
                    </a:lnTo>
                    <a:lnTo>
                      <a:pt x="2423" y="446"/>
                    </a:lnTo>
                    <a:lnTo>
                      <a:pt x="2532" y="460"/>
                    </a:lnTo>
                    <a:lnTo>
                      <a:pt x="2637" y="479"/>
                    </a:lnTo>
                    <a:lnTo>
                      <a:pt x="2737" y="504"/>
                    </a:lnTo>
                    <a:lnTo>
                      <a:pt x="2834" y="535"/>
                    </a:lnTo>
                    <a:lnTo>
                      <a:pt x="2925" y="571"/>
                    </a:lnTo>
                    <a:lnTo>
                      <a:pt x="3014" y="613"/>
                    </a:lnTo>
                    <a:lnTo>
                      <a:pt x="3098" y="660"/>
                    </a:lnTo>
                    <a:lnTo>
                      <a:pt x="3178" y="713"/>
                    </a:lnTo>
                    <a:lnTo>
                      <a:pt x="3252" y="770"/>
                    </a:lnTo>
                    <a:lnTo>
                      <a:pt x="3323" y="834"/>
                    </a:lnTo>
                    <a:lnTo>
                      <a:pt x="3391" y="903"/>
                    </a:lnTo>
                    <a:lnTo>
                      <a:pt x="3452" y="978"/>
                    </a:lnTo>
                    <a:lnTo>
                      <a:pt x="3509" y="1056"/>
                    </a:lnTo>
                    <a:lnTo>
                      <a:pt x="3561" y="1139"/>
                    </a:lnTo>
                    <a:lnTo>
                      <a:pt x="3607" y="1226"/>
                    </a:lnTo>
                    <a:lnTo>
                      <a:pt x="3651" y="1319"/>
                    </a:lnTo>
                    <a:lnTo>
                      <a:pt x="3690" y="1416"/>
                    </a:lnTo>
                    <a:lnTo>
                      <a:pt x="3723" y="1519"/>
                    </a:lnTo>
                    <a:lnTo>
                      <a:pt x="3752" y="1627"/>
                    </a:lnTo>
                    <a:lnTo>
                      <a:pt x="3777" y="1738"/>
                    </a:lnTo>
                    <a:lnTo>
                      <a:pt x="3799" y="1855"/>
                    </a:lnTo>
                    <a:lnTo>
                      <a:pt x="3947" y="1855"/>
                    </a:lnTo>
                    <a:lnTo>
                      <a:pt x="3942" y="1730"/>
                    </a:lnTo>
                    <a:lnTo>
                      <a:pt x="3930" y="1611"/>
                    </a:lnTo>
                    <a:lnTo>
                      <a:pt x="3914" y="1495"/>
                    </a:lnTo>
                    <a:lnTo>
                      <a:pt x="3892" y="1385"/>
                    </a:lnTo>
                    <a:lnTo>
                      <a:pt x="3864" y="1279"/>
                    </a:lnTo>
                    <a:lnTo>
                      <a:pt x="3830" y="1178"/>
                    </a:lnTo>
                    <a:lnTo>
                      <a:pt x="3792" y="1084"/>
                    </a:lnTo>
                    <a:lnTo>
                      <a:pt x="3748" y="992"/>
                    </a:lnTo>
                    <a:lnTo>
                      <a:pt x="3699" y="907"/>
                    </a:lnTo>
                    <a:lnTo>
                      <a:pt x="3643" y="826"/>
                    </a:lnTo>
                    <a:lnTo>
                      <a:pt x="3583" y="751"/>
                    </a:lnTo>
                    <a:lnTo>
                      <a:pt x="3518" y="680"/>
                    </a:lnTo>
                    <a:lnTo>
                      <a:pt x="3446" y="614"/>
                    </a:lnTo>
                    <a:lnTo>
                      <a:pt x="3371" y="555"/>
                    </a:lnTo>
                    <a:lnTo>
                      <a:pt x="3290" y="499"/>
                    </a:lnTo>
                    <a:lnTo>
                      <a:pt x="3203" y="450"/>
                    </a:lnTo>
                    <a:lnTo>
                      <a:pt x="3111" y="404"/>
                    </a:lnTo>
                    <a:lnTo>
                      <a:pt x="3014" y="364"/>
                    </a:lnTo>
                    <a:lnTo>
                      <a:pt x="2912" y="330"/>
                    </a:lnTo>
                    <a:lnTo>
                      <a:pt x="2806" y="301"/>
                    </a:lnTo>
                    <a:lnTo>
                      <a:pt x="2693" y="277"/>
                    </a:lnTo>
                    <a:lnTo>
                      <a:pt x="2576" y="258"/>
                    </a:lnTo>
                    <a:lnTo>
                      <a:pt x="2454" y="245"/>
                    </a:lnTo>
                    <a:lnTo>
                      <a:pt x="2326" y="237"/>
                    </a:lnTo>
                    <a:lnTo>
                      <a:pt x="2193" y="234"/>
                    </a:lnTo>
                    <a:close/>
                    <a:moveTo>
                      <a:pt x="2192" y="0"/>
                    </a:moveTo>
                    <a:lnTo>
                      <a:pt x="2193" y="0"/>
                    </a:lnTo>
                    <a:lnTo>
                      <a:pt x="2326" y="3"/>
                    </a:lnTo>
                    <a:lnTo>
                      <a:pt x="2454" y="11"/>
                    </a:lnTo>
                    <a:lnTo>
                      <a:pt x="2577" y="23"/>
                    </a:lnTo>
                    <a:lnTo>
                      <a:pt x="2697" y="41"/>
                    </a:lnTo>
                    <a:lnTo>
                      <a:pt x="2812" y="64"/>
                    </a:lnTo>
                    <a:lnTo>
                      <a:pt x="2924" y="90"/>
                    </a:lnTo>
                    <a:lnTo>
                      <a:pt x="3030" y="124"/>
                    </a:lnTo>
                    <a:lnTo>
                      <a:pt x="3133" y="161"/>
                    </a:lnTo>
                    <a:lnTo>
                      <a:pt x="3231" y="203"/>
                    </a:lnTo>
                    <a:lnTo>
                      <a:pt x="3324" y="251"/>
                    </a:lnTo>
                    <a:lnTo>
                      <a:pt x="3414" y="305"/>
                    </a:lnTo>
                    <a:lnTo>
                      <a:pt x="3498" y="362"/>
                    </a:lnTo>
                    <a:lnTo>
                      <a:pt x="3579" y="424"/>
                    </a:lnTo>
                    <a:lnTo>
                      <a:pt x="3655" y="491"/>
                    </a:lnTo>
                    <a:lnTo>
                      <a:pt x="3727" y="564"/>
                    </a:lnTo>
                    <a:lnTo>
                      <a:pt x="3793" y="641"/>
                    </a:lnTo>
                    <a:lnTo>
                      <a:pt x="3854" y="722"/>
                    </a:lnTo>
                    <a:lnTo>
                      <a:pt x="3910" y="809"/>
                    </a:lnTo>
                    <a:lnTo>
                      <a:pt x="3961" y="898"/>
                    </a:lnTo>
                    <a:lnTo>
                      <a:pt x="4006" y="994"/>
                    </a:lnTo>
                    <a:lnTo>
                      <a:pt x="4047" y="1092"/>
                    </a:lnTo>
                    <a:lnTo>
                      <a:pt x="4082" y="1196"/>
                    </a:lnTo>
                    <a:lnTo>
                      <a:pt x="4112" y="1302"/>
                    </a:lnTo>
                    <a:lnTo>
                      <a:pt x="4136" y="1414"/>
                    </a:lnTo>
                    <a:lnTo>
                      <a:pt x="4156" y="1530"/>
                    </a:lnTo>
                    <a:lnTo>
                      <a:pt x="4169" y="1651"/>
                    </a:lnTo>
                    <a:lnTo>
                      <a:pt x="4179" y="1774"/>
                    </a:lnTo>
                    <a:lnTo>
                      <a:pt x="4183" y="1902"/>
                    </a:lnTo>
                    <a:lnTo>
                      <a:pt x="4225" y="1930"/>
                    </a:lnTo>
                    <a:lnTo>
                      <a:pt x="4265" y="1963"/>
                    </a:lnTo>
                    <a:lnTo>
                      <a:pt x="4300" y="2000"/>
                    </a:lnTo>
                    <a:lnTo>
                      <a:pt x="4330" y="2043"/>
                    </a:lnTo>
                    <a:lnTo>
                      <a:pt x="4354" y="2089"/>
                    </a:lnTo>
                    <a:lnTo>
                      <a:pt x="4371" y="2139"/>
                    </a:lnTo>
                    <a:lnTo>
                      <a:pt x="4382" y="2191"/>
                    </a:lnTo>
                    <a:lnTo>
                      <a:pt x="4386" y="2245"/>
                    </a:lnTo>
                    <a:lnTo>
                      <a:pt x="4386" y="2673"/>
                    </a:lnTo>
                    <a:lnTo>
                      <a:pt x="4382" y="2727"/>
                    </a:lnTo>
                    <a:lnTo>
                      <a:pt x="4373" y="2777"/>
                    </a:lnTo>
                    <a:lnTo>
                      <a:pt x="4355" y="2825"/>
                    </a:lnTo>
                    <a:lnTo>
                      <a:pt x="4333" y="2870"/>
                    </a:lnTo>
                    <a:lnTo>
                      <a:pt x="4305" y="2911"/>
                    </a:lnTo>
                    <a:lnTo>
                      <a:pt x="4272" y="2949"/>
                    </a:lnTo>
                    <a:lnTo>
                      <a:pt x="4234" y="2982"/>
                    </a:lnTo>
                    <a:lnTo>
                      <a:pt x="4193" y="3010"/>
                    </a:lnTo>
                    <a:lnTo>
                      <a:pt x="4148" y="3033"/>
                    </a:lnTo>
                    <a:lnTo>
                      <a:pt x="4100" y="3048"/>
                    </a:lnTo>
                    <a:lnTo>
                      <a:pt x="4050" y="3059"/>
                    </a:lnTo>
                    <a:lnTo>
                      <a:pt x="3997" y="3063"/>
                    </a:lnTo>
                    <a:lnTo>
                      <a:pt x="3715" y="3063"/>
                    </a:lnTo>
                    <a:lnTo>
                      <a:pt x="3672" y="3172"/>
                    </a:lnTo>
                    <a:lnTo>
                      <a:pt x="3623" y="3276"/>
                    </a:lnTo>
                    <a:lnTo>
                      <a:pt x="3570" y="3377"/>
                    </a:lnTo>
                    <a:lnTo>
                      <a:pt x="3511" y="3473"/>
                    </a:lnTo>
                    <a:lnTo>
                      <a:pt x="3449" y="3563"/>
                    </a:lnTo>
                    <a:lnTo>
                      <a:pt x="3383" y="3650"/>
                    </a:lnTo>
                    <a:lnTo>
                      <a:pt x="3313" y="3731"/>
                    </a:lnTo>
                    <a:lnTo>
                      <a:pt x="3240" y="3808"/>
                    </a:lnTo>
                    <a:lnTo>
                      <a:pt x="3165" y="3880"/>
                    </a:lnTo>
                    <a:lnTo>
                      <a:pt x="3086" y="3946"/>
                    </a:lnTo>
                    <a:lnTo>
                      <a:pt x="3006" y="4007"/>
                    </a:lnTo>
                    <a:lnTo>
                      <a:pt x="2925" y="4063"/>
                    </a:lnTo>
                    <a:lnTo>
                      <a:pt x="2843" y="4114"/>
                    </a:lnTo>
                    <a:lnTo>
                      <a:pt x="2759" y="4159"/>
                    </a:lnTo>
                    <a:lnTo>
                      <a:pt x="2677" y="4198"/>
                    </a:lnTo>
                    <a:lnTo>
                      <a:pt x="2593" y="4232"/>
                    </a:lnTo>
                    <a:lnTo>
                      <a:pt x="2511" y="4259"/>
                    </a:lnTo>
                    <a:lnTo>
                      <a:pt x="2428" y="4281"/>
                    </a:lnTo>
                    <a:lnTo>
                      <a:pt x="2349" y="4297"/>
                    </a:lnTo>
                    <a:lnTo>
                      <a:pt x="2270" y="4307"/>
                    </a:lnTo>
                    <a:lnTo>
                      <a:pt x="2193" y="4309"/>
                    </a:lnTo>
                    <a:lnTo>
                      <a:pt x="2116" y="4307"/>
                    </a:lnTo>
                    <a:lnTo>
                      <a:pt x="2037" y="4297"/>
                    </a:lnTo>
                    <a:lnTo>
                      <a:pt x="1958" y="4281"/>
                    </a:lnTo>
                    <a:lnTo>
                      <a:pt x="1875" y="4259"/>
                    </a:lnTo>
                    <a:lnTo>
                      <a:pt x="1793" y="4232"/>
                    </a:lnTo>
                    <a:lnTo>
                      <a:pt x="1709" y="4198"/>
                    </a:lnTo>
                    <a:lnTo>
                      <a:pt x="1627" y="4159"/>
                    </a:lnTo>
                    <a:lnTo>
                      <a:pt x="1543" y="4114"/>
                    </a:lnTo>
                    <a:lnTo>
                      <a:pt x="1461" y="4063"/>
                    </a:lnTo>
                    <a:lnTo>
                      <a:pt x="1380" y="4007"/>
                    </a:lnTo>
                    <a:lnTo>
                      <a:pt x="1300" y="3946"/>
                    </a:lnTo>
                    <a:lnTo>
                      <a:pt x="1221" y="3880"/>
                    </a:lnTo>
                    <a:lnTo>
                      <a:pt x="1146" y="3808"/>
                    </a:lnTo>
                    <a:lnTo>
                      <a:pt x="1073" y="3731"/>
                    </a:lnTo>
                    <a:lnTo>
                      <a:pt x="1003" y="3650"/>
                    </a:lnTo>
                    <a:lnTo>
                      <a:pt x="937" y="3563"/>
                    </a:lnTo>
                    <a:lnTo>
                      <a:pt x="875" y="3473"/>
                    </a:lnTo>
                    <a:lnTo>
                      <a:pt x="816" y="3377"/>
                    </a:lnTo>
                    <a:lnTo>
                      <a:pt x="763" y="3276"/>
                    </a:lnTo>
                    <a:lnTo>
                      <a:pt x="714" y="3172"/>
                    </a:lnTo>
                    <a:lnTo>
                      <a:pt x="671" y="3063"/>
                    </a:lnTo>
                    <a:lnTo>
                      <a:pt x="389" y="3063"/>
                    </a:lnTo>
                    <a:lnTo>
                      <a:pt x="336" y="3059"/>
                    </a:lnTo>
                    <a:lnTo>
                      <a:pt x="286" y="3048"/>
                    </a:lnTo>
                    <a:lnTo>
                      <a:pt x="238" y="3033"/>
                    </a:lnTo>
                    <a:lnTo>
                      <a:pt x="193" y="3010"/>
                    </a:lnTo>
                    <a:lnTo>
                      <a:pt x="152" y="2982"/>
                    </a:lnTo>
                    <a:lnTo>
                      <a:pt x="114" y="2949"/>
                    </a:lnTo>
                    <a:lnTo>
                      <a:pt x="81" y="2911"/>
                    </a:lnTo>
                    <a:lnTo>
                      <a:pt x="53" y="2870"/>
                    </a:lnTo>
                    <a:lnTo>
                      <a:pt x="31" y="2825"/>
                    </a:lnTo>
                    <a:lnTo>
                      <a:pt x="13" y="2777"/>
                    </a:lnTo>
                    <a:lnTo>
                      <a:pt x="4" y="2727"/>
                    </a:lnTo>
                    <a:lnTo>
                      <a:pt x="0" y="2673"/>
                    </a:lnTo>
                    <a:lnTo>
                      <a:pt x="0" y="2245"/>
                    </a:lnTo>
                    <a:lnTo>
                      <a:pt x="4" y="2191"/>
                    </a:lnTo>
                    <a:lnTo>
                      <a:pt x="15" y="2139"/>
                    </a:lnTo>
                    <a:lnTo>
                      <a:pt x="32" y="2089"/>
                    </a:lnTo>
                    <a:lnTo>
                      <a:pt x="56" y="2043"/>
                    </a:lnTo>
                    <a:lnTo>
                      <a:pt x="86" y="2000"/>
                    </a:lnTo>
                    <a:lnTo>
                      <a:pt x="121" y="1963"/>
                    </a:lnTo>
                    <a:lnTo>
                      <a:pt x="161" y="1930"/>
                    </a:lnTo>
                    <a:lnTo>
                      <a:pt x="203" y="1902"/>
                    </a:lnTo>
                    <a:lnTo>
                      <a:pt x="207" y="1774"/>
                    </a:lnTo>
                    <a:lnTo>
                      <a:pt x="217" y="1651"/>
                    </a:lnTo>
                    <a:lnTo>
                      <a:pt x="230" y="1530"/>
                    </a:lnTo>
                    <a:lnTo>
                      <a:pt x="250" y="1414"/>
                    </a:lnTo>
                    <a:lnTo>
                      <a:pt x="274" y="1302"/>
                    </a:lnTo>
                    <a:lnTo>
                      <a:pt x="304" y="1196"/>
                    </a:lnTo>
                    <a:lnTo>
                      <a:pt x="339" y="1092"/>
                    </a:lnTo>
                    <a:lnTo>
                      <a:pt x="380" y="994"/>
                    </a:lnTo>
                    <a:lnTo>
                      <a:pt x="425" y="898"/>
                    </a:lnTo>
                    <a:lnTo>
                      <a:pt x="476" y="809"/>
                    </a:lnTo>
                    <a:lnTo>
                      <a:pt x="532" y="722"/>
                    </a:lnTo>
                    <a:lnTo>
                      <a:pt x="593" y="641"/>
                    </a:lnTo>
                    <a:lnTo>
                      <a:pt x="659" y="564"/>
                    </a:lnTo>
                    <a:lnTo>
                      <a:pt x="731" y="491"/>
                    </a:lnTo>
                    <a:lnTo>
                      <a:pt x="807" y="424"/>
                    </a:lnTo>
                    <a:lnTo>
                      <a:pt x="888" y="362"/>
                    </a:lnTo>
                    <a:lnTo>
                      <a:pt x="972" y="305"/>
                    </a:lnTo>
                    <a:lnTo>
                      <a:pt x="1062" y="251"/>
                    </a:lnTo>
                    <a:lnTo>
                      <a:pt x="1155" y="203"/>
                    </a:lnTo>
                    <a:lnTo>
                      <a:pt x="1253" y="161"/>
                    </a:lnTo>
                    <a:lnTo>
                      <a:pt x="1356" y="124"/>
                    </a:lnTo>
                    <a:lnTo>
                      <a:pt x="1462" y="90"/>
                    </a:lnTo>
                    <a:lnTo>
                      <a:pt x="1574" y="64"/>
                    </a:lnTo>
                    <a:lnTo>
                      <a:pt x="1689" y="41"/>
                    </a:lnTo>
                    <a:lnTo>
                      <a:pt x="1809" y="23"/>
                    </a:lnTo>
                    <a:lnTo>
                      <a:pt x="1932" y="11"/>
                    </a:lnTo>
                    <a:lnTo>
                      <a:pt x="2060" y="3"/>
                    </a:lnTo>
                    <a:lnTo>
                      <a:pt x="2192"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30" name="TextBox 129"/>
              <p:cNvSpPr txBox="1"/>
              <p:nvPr/>
            </p:nvSpPr>
            <p:spPr>
              <a:xfrm>
                <a:off x="838047" y="5115062"/>
                <a:ext cx="1354629" cy="471036"/>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交通</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Transportation</a:t>
                </a:r>
                <a:endParaRPr lang="en-US" sz="1000" dirty="0">
                  <a:solidFill>
                    <a:srgbClr val="122153"/>
                  </a:solidFill>
                  <a:ea typeface="儷黑 Pro"/>
                  <a:cs typeface="儷黑 Pro"/>
                </a:endParaRPr>
              </a:p>
            </p:txBody>
          </p:sp>
          <p:sp>
            <p:nvSpPr>
              <p:cNvPr id="131" name="Freeform 25"/>
              <p:cNvSpPr>
                <a:spLocks noChangeAspect="1" noEditPoints="1"/>
              </p:cNvSpPr>
              <p:nvPr/>
            </p:nvSpPr>
            <p:spPr bwMode="auto">
              <a:xfrm>
                <a:off x="1319389" y="4705922"/>
                <a:ext cx="377372" cy="457210"/>
              </a:xfrm>
              <a:custGeom>
                <a:avLst/>
                <a:gdLst>
                  <a:gd name="T0" fmla="*/ 2715 w 3486"/>
                  <a:gd name="T1" fmla="*/ 2849 h 3533"/>
                  <a:gd name="T2" fmla="*/ 3049 w 3486"/>
                  <a:gd name="T3" fmla="*/ 2968 h 3533"/>
                  <a:gd name="T4" fmla="*/ 3086 w 3486"/>
                  <a:gd name="T5" fmla="*/ 2699 h 3533"/>
                  <a:gd name="T6" fmla="*/ 1386 w 3486"/>
                  <a:gd name="T7" fmla="*/ 2920 h 3533"/>
                  <a:gd name="T8" fmla="*/ 1833 w 3486"/>
                  <a:gd name="T9" fmla="*/ 2933 h 3533"/>
                  <a:gd name="T10" fmla="*/ 1562 w 3486"/>
                  <a:gd name="T11" fmla="*/ 2720 h 3533"/>
                  <a:gd name="T12" fmla="*/ 1719 w 3486"/>
                  <a:gd name="T13" fmla="*/ 1861 h 3533"/>
                  <a:gd name="T14" fmla="*/ 1577 w 3486"/>
                  <a:gd name="T15" fmla="*/ 2009 h 3533"/>
                  <a:gd name="T16" fmla="*/ 1716 w 3486"/>
                  <a:gd name="T17" fmla="*/ 2384 h 3533"/>
                  <a:gd name="T18" fmla="*/ 2914 w 3486"/>
                  <a:gd name="T19" fmla="*/ 2368 h 3533"/>
                  <a:gd name="T20" fmla="*/ 2916 w 3486"/>
                  <a:gd name="T21" fmla="*/ 1940 h 3533"/>
                  <a:gd name="T22" fmla="*/ 2722 w 3486"/>
                  <a:gd name="T23" fmla="*/ 1845 h 3533"/>
                  <a:gd name="T24" fmla="*/ 345 w 3486"/>
                  <a:gd name="T25" fmla="*/ 1686 h 3533"/>
                  <a:gd name="T26" fmla="*/ 676 w 3486"/>
                  <a:gd name="T27" fmla="*/ 1931 h 3533"/>
                  <a:gd name="T28" fmla="*/ 669 w 3486"/>
                  <a:gd name="T29" fmla="*/ 1741 h 3533"/>
                  <a:gd name="T30" fmla="*/ 2574 w 3486"/>
                  <a:gd name="T31" fmla="*/ 1652 h 3533"/>
                  <a:gd name="T32" fmla="*/ 2929 w 3486"/>
                  <a:gd name="T33" fmla="*/ 1716 h 3533"/>
                  <a:gd name="T34" fmla="*/ 3198 w 3486"/>
                  <a:gd name="T35" fmla="*/ 2182 h 3533"/>
                  <a:gd name="T36" fmla="*/ 3438 w 3486"/>
                  <a:gd name="T37" fmla="*/ 2528 h 3533"/>
                  <a:gd name="T38" fmla="*/ 3376 w 3486"/>
                  <a:gd name="T39" fmla="*/ 3440 h 3533"/>
                  <a:gd name="T40" fmla="*/ 1596 w 3486"/>
                  <a:gd name="T41" fmla="*/ 3440 h 3533"/>
                  <a:gd name="T42" fmla="*/ 1155 w 3486"/>
                  <a:gd name="T43" fmla="*/ 2717 h 3533"/>
                  <a:gd name="T44" fmla="*/ 1052 w 3486"/>
                  <a:gd name="T45" fmla="*/ 2494 h 3533"/>
                  <a:gd name="T46" fmla="*/ 1377 w 3486"/>
                  <a:gd name="T47" fmla="*/ 2048 h 3533"/>
                  <a:gd name="T48" fmla="*/ 1649 w 3486"/>
                  <a:gd name="T49" fmla="*/ 1704 h 3533"/>
                  <a:gd name="T50" fmla="*/ 2061 w 3486"/>
                  <a:gd name="T51" fmla="*/ 1646 h 3533"/>
                  <a:gd name="T52" fmla="*/ 2771 w 3486"/>
                  <a:gd name="T53" fmla="*/ 1168 h 3533"/>
                  <a:gd name="T54" fmla="*/ 2964 w 3486"/>
                  <a:gd name="T55" fmla="*/ 1333 h 3533"/>
                  <a:gd name="T56" fmla="*/ 3124 w 3486"/>
                  <a:gd name="T57" fmla="*/ 1068 h 3533"/>
                  <a:gd name="T58" fmla="*/ 703 w 3486"/>
                  <a:gd name="T59" fmla="*/ 810 h 3533"/>
                  <a:gd name="T60" fmla="*/ 546 w 3486"/>
                  <a:gd name="T61" fmla="*/ 940 h 3533"/>
                  <a:gd name="T62" fmla="*/ 620 w 3486"/>
                  <a:gd name="T63" fmla="*/ 1330 h 3533"/>
                  <a:gd name="T64" fmla="*/ 1824 w 3486"/>
                  <a:gd name="T65" fmla="*/ 1330 h 3533"/>
                  <a:gd name="T66" fmla="*/ 1884 w 3486"/>
                  <a:gd name="T67" fmla="*/ 917 h 3533"/>
                  <a:gd name="T68" fmla="*/ 1714 w 3486"/>
                  <a:gd name="T69" fmla="*/ 805 h 3533"/>
                  <a:gd name="T70" fmla="*/ 1575 w 3486"/>
                  <a:gd name="T71" fmla="*/ 610 h 3533"/>
                  <a:gd name="T72" fmla="*/ 1913 w 3486"/>
                  <a:gd name="T73" fmla="*/ 682 h 3533"/>
                  <a:gd name="T74" fmla="*/ 2174 w 3486"/>
                  <a:gd name="T75" fmla="*/ 1188 h 3533"/>
                  <a:gd name="T76" fmla="*/ 2377 w 3486"/>
                  <a:gd name="T77" fmla="*/ 1485 h 3533"/>
                  <a:gd name="T78" fmla="*/ 1751 w 3486"/>
                  <a:gd name="T79" fmla="*/ 1523 h 3533"/>
                  <a:gd name="T80" fmla="*/ 1357 w 3486"/>
                  <a:gd name="T81" fmla="*/ 1721 h 3533"/>
                  <a:gd name="T82" fmla="*/ 1049 w 3486"/>
                  <a:gd name="T83" fmla="*/ 2135 h 3533"/>
                  <a:gd name="T84" fmla="*/ 138 w 3486"/>
                  <a:gd name="T85" fmla="*/ 2460 h 3533"/>
                  <a:gd name="T86" fmla="*/ 161 w 3486"/>
                  <a:gd name="T87" fmla="*/ 1518 h 3533"/>
                  <a:gd name="T88" fmla="*/ 135 w 3486"/>
                  <a:gd name="T89" fmla="*/ 1192 h 3533"/>
                  <a:gd name="T90" fmla="*/ 459 w 3486"/>
                  <a:gd name="T91" fmla="*/ 733 h 3533"/>
                  <a:gd name="T92" fmla="*/ 768 w 3486"/>
                  <a:gd name="T93" fmla="*/ 620 h 3533"/>
                  <a:gd name="T94" fmla="*/ 2573 w 3486"/>
                  <a:gd name="T95" fmla="*/ 9 h 3533"/>
                  <a:gd name="T96" fmla="*/ 2929 w 3486"/>
                  <a:gd name="T97" fmla="*/ 74 h 3533"/>
                  <a:gd name="T98" fmla="*/ 3198 w 3486"/>
                  <a:gd name="T99" fmla="*/ 539 h 3533"/>
                  <a:gd name="T100" fmla="*/ 3437 w 3486"/>
                  <a:gd name="T101" fmla="*/ 885 h 3533"/>
                  <a:gd name="T102" fmla="*/ 3376 w 3486"/>
                  <a:gd name="T103" fmla="*/ 1798 h 3533"/>
                  <a:gd name="T104" fmla="*/ 3102 w 3486"/>
                  <a:gd name="T105" fmla="*/ 1642 h 3533"/>
                  <a:gd name="T106" fmla="*/ 2679 w 3486"/>
                  <a:gd name="T107" fmla="*/ 1511 h 3533"/>
                  <a:gd name="T108" fmla="*/ 2321 w 3486"/>
                  <a:gd name="T109" fmla="*/ 1042 h 3533"/>
                  <a:gd name="T110" fmla="*/ 2754 w 3486"/>
                  <a:gd name="T111" fmla="*/ 749 h 3533"/>
                  <a:gd name="T112" fmla="*/ 2955 w 3486"/>
                  <a:gd name="T113" fmla="*/ 379 h 3533"/>
                  <a:gd name="T114" fmla="*/ 2810 w 3486"/>
                  <a:gd name="T115" fmla="*/ 222 h 3533"/>
                  <a:gd name="T116" fmla="*/ 1937 w 3486"/>
                  <a:gd name="T117" fmla="*/ 185 h 3533"/>
                  <a:gd name="T118" fmla="*/ 1617 w 3486"/>
                  <a:gd name="T119" fmla="*/ 285 h 3533"/>
                  <a:gd name="T120" fmla="*/ 1422 w 3486"/>
                  <a:gd name="T121" fmla="*/ 292 h 3533"/>
                  <a:gd name="T122" fmla="*/ 1726 w 3486"/>
                  <a:gd name="T123" fmla="*/ 38 h 3533"/>
                  <a:gd name="T124" fmla="*/ 2264 w 3486"/>
                  <a:gd name="T125" fmla="*/ 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6" h="3533">
                    <a:moveTo>
                      <a:pt x="3055" y="2698"/>
                    </a:moveTo>
                    <a:lnTo>
                      <a:pt x="3037" y="2699"/>
                    </a:lnTo>
                    <a:lnTo>
                      <a:pt x="3016" y="2704"/>
                    </a:lnTo>
                    <a:lnTo>
                      <a:pt x="2992" y="2711"/>
                    </a:lnTo>
                    <a:lnTo>
                      <a:pt x="2967" y="2720"/>
                    </a:lnTo>
                    <a:lnTo>
                      <a:pt x="2941" y="2730"/>
                    </a:lnTo>
                    <a:lnTo>
                      <a:pt x="2915" y="2742"/>
                    </a:lnTo>
                    <a:lnTo>
                      <a:pt x="2889" y="2754"/>
                    </a:lnTo>
                    <a:lnTo>
                      <a:pt x="2865" y="2765"/>
                    </a:lnTo>
                    <a:lnTo>
                      <a:pt x="2842" y="2776"/>
                    </a:lnTo>
                    <a:lnTo>
                      <a:pt x="2818" y="2788"/>
                    </a:lnTo>
                    <a:lnTo>
                      <a:pt x="2794" y="2798"/>
                    </a:lnTo>
                    <a:lnTo>
                      <a:pt x="2771" y="2810"/>
                    </a:lnTo>
                    <a:lnTo>
                      <a:pt x="2749" y="2822"/>
                    </a:lnTo>
                    <a:lnTo>
                      <a:pt x="2731" y="2834"/>
                    </a:lnTo>
                    <a:lnTo>
                      <a:pt x="2715" y="2849"/>
                    </a:lnTo>
                    <a:lnTo>
                      <a:pt x="2702" y="2863"/>
                    </a:lnTo>
                    <a:lnTo>
                      <a:pt x="2694" y="2879"/>
                    </a:lnTo>
                    <a:lnTo>
                      <a:pt x="2691" y="2898"/>
                    </a:lnTo>
                    <a:lnTo>
                      <a:pt x="2693" y="2916"/>
                    </a:lnTo>
                    <a:lnTo>
                      <a:pt x="2697" y="2933"/>
                    </a:lnTo>
                    <a:lnTo>
                      <a:pt x="2705" y="2946"/>
                    </a:lnTo>
                    <a:lnTo>
                      <a:pt x="2717" y="2957"/>
                    </a:lnTo>
                    <a:lnTo>
                      <a:pt x="2732" y="2965"/>
                    </a:lnTo>
                    <a:lnTo>
                      <a:pt x="2753" y="2972"/>
                    </a:lnTo>
                    <a:lnTo>
                      <a:pt x="2779" y="2975"/>
                    </a:lnTo>
                    <a:lnTo>
                      <a:pt x="2811" y="2976"/>
                    </a:lnTo>
                    <a:lnTo>
                      <a:pt x="2934" y="2976"/>
                    </a:lnTo>
                    <a:lnTo>
                      <a:pt x="2964" y="2975"/>
                    </a:lnTo>
                    <a:lnTo>
                      <a:pt x="2993" y="2974"/>
                    </a:lnTo>
                    <a:lnTo>
                      <a:pt x="3021" y="2972"/>
                    </a:lnTo>
                    <a:lnTo>
                      <a:pt x="3049" y="2968"/>
                    </a:lnTo>
                    <a:lnTo>
                      <a:pt x="3074" y="2962"/>
                    </a:lnTo>
                    <a:lnTo>
                      <a:pt x="3097" y="2954"/>
                    </a:lnTo>
                    <a:lnTo>
                      <a:pt x="3116" y="2945"/>
                    </a:lnTo>
                    <a:lnTo>
                      <a:pt x="3131" y="2934"/>
                    </a:lnTo>
                    <a:lnTo>
                      <a:pt x="3143" y="2920"/>
                    </a:lnTo>
                    <a:lnTo>
                      <a:pt x="3151" y="2903"/>
                    </a:lnTo>
                    <a:lnTo>
                      <a:pt x="3154" y="2884"/>
                    </a:lnTo>
                    <a:lnTo>
                      <a:pt x="3154" y="2791"/>
                    </a:lnTo>
                    <a:lnTo>
                      <a:pt x="3152" y="2766"/>
                    </a:lnTo>
                    <a:lnTo>
                      <a:pt x="3149" y="2746"/>
                    </a:lnTo>
                    <a:lnTo>
                      <a:pt x="3142" y="2731"/>
                    </a:lnTo>
                    <a:lnTo>
                      <a:pt x="3134" y="2719"/>
                    </a:lnTo>
                    <a:lnTo>
                      <a:pt x="3124" y="2710"/>
                    </a:lnTo>
                    <a:lnTo>
                      <a:pt x="3112" y="2705"/>
                    </a:lnTo>
                    <a:lnTo>
                      <a:pt x="3099" y="2701"/>
                    </a:lnTo>
                    <a:lnTo>
                      <a:pt x="3086" y="2699"/>
                    </a:lnTo>
                    <a:lnTo>
                      <a:pt x="3070" y="2698"/>
                    </a:lnTo>
                    <a:lnTo>
                      <a:pt x="3055" y="2698"/>
                    </a:lnTo>
                    <a:close/>
                    <a:moveTo>
                      <a:pt x="1474" y="2698"/>
                    </a:moveTo>
                    <a:lnTo>
                      <a:pt x="1459" y="2698"/>
                    </a:lnTo>
                    <a:lnTo>
                      <a:pt x="1445" y="2699"/>
                    </a:lnTo>
                    <a:lnTo>
                      <a:pt x="1431" y="2700"/>
                    </a:lnTo>
                    <a:lnTo>
                      <a:pt x="1418" y="2705"/>
                    </a:lnTo>
                    <a:lnTo>
                      <a:pt x="1406" y="2710"/>
                    </a:lnTo>
                    <a:lnTo>
                      <a:pt x="1396" y="2719"/>
                    </a:lnTo>
                    <a:lnTo>
                      <a:pt x="1387" y="2731"/>
                    </a:lnTo>
                    <a:lnTo>
                      <a:pt x="1381" y="2746"/>
                    </a:lnTo>
                    <a:lnTo>
                      <a:pt x="1377" y="2766"/>
                    </a:lnTo>
                    <a:lnTo>
                      <a:pt x="1376" y="2791"/>
                    </a:lnTo>
                    <a:lnTo>
                      <a:pt x="1376" y="2884"/>
                    </a:lnTo>
                    <a:lnTo>
                      <a:pt x="1379" y="2903"/>
                    </a:lnTo>
                    <a:lnTo>
                      <a:pt x="1386" y="2920"/>
                    </a:lnTo>
                    <a:lnTo>
                      <a:pt x="1398" y="2934"/>
                    </a:lnTo>
                    <a:lnTo>
                      <a:pt x="1414" y="2945"/>
                    </a:lnTo>
                    <a:lnTo>
                      <a:pt x="1434" y="2954"/>
                    </a:lnTo>
                    <a:lnTo>
                      <a:pt x="1456" y="2962"/>
                    </a:lnTo>
                    <a:lnTo>
                      <a:pt x="1481" y="2968"/>
                    </a:lnTo>
                    <a:lnTo>
                      <a:pt x="1508" y="2972"/>
                    </a:lnTo>
                    <a:lnTo>
                      <a:pt x="1536" y="2974"/>
                    </a:lnTo>
                    <a:lnTo>
                      <a:pt x="1566" y="2976"/>
                    </a:lnTo>
                    <a:lnTo>
                      <a:pt x="1595" y="2976"/>
                    </a:lnTo>
                    <a:lnTo>
                      <a:pt x="1719" y="2976"/>
                    </a:lnTo>
                    <a:lnTo>
                      <a:pt x="1751" y="2975"/>
                    </a:lnTo>
                    <a:lnTo>
                      <a:pt x="1777" y="2972"/>
                    </a:lnTo>
                    <a:lnTo>
                      <a:pt x="1797" y="2965"/>
                    </a:lnTo>
                    <a:lnTo>
                      <a:pt x="1814" y="2957"/>
                    </a:lnTo>
                    <a:lnTo>
                      <a:pt x="1825" y="2946"/>
                    </a:lnTo>
                    <a:lnTo>
                      <a:pt x="1833" y="2933"/>
                    </a:lnTo>
                    <a:lnTo>
                      <a:pt x="1838" y="2916"/>
                    </a:lnTo>
                    <a:lnTo>
                      <a:pt x="1839" y="2898"/>
                    </a:lnTo>
                    <a:lnTo>
                      <a:pt x="1836" y="2879"/>
                    </a:lnTo>
                    <a:lnTo>
                      <a:pt x="1828" y="2863"/>
                    </a:lnTo>
                    <a:lnTo>
                      <a:pt x="1816" y="2848"/>
                    </a:lnTo>
                    <a:lnTo>
                      <a:pt x="1800" y="2834"/>
                    </a:lnTo>
                    <a:lnTo>
                      <a:pt x="1780" y="2821"/>
                    </a:lnTo>
                    <a:lnTo>
                      <a:pt x="1759" y="2810"/>
                    </a:lnTo>
                    <a:lnTo>
                      <a:pt x="1735" y="2798"/>
                    </a:lnTo>
                    <a:lnTo>
                      <a:pt x="1713" y="2788"/>
                    </a:lnTo>
                    <a:lnTo>
                      <a:pt x="1689" y="2776"/>
                    </a:lnTo>
                    <a:lnTo>
                      <a:pt x="1666" y="2765"/>
                    </a:lnTo>
                    <a:lnTo>
                      <a:pt x="1641" y="2754"/>
                    </a:lnTo>
                    <a:lnTo>
                      <a:pt x="1615" y="2742"/>
                    </a:lnTo>
                    <a:lnTo>
                      <a:pt x="1589" y="2730"/>
                    </a:lnTo>
                    <a:lnTo>
                      <a:pt x="1562" y="2720"/>
                    </a:lnTo>
                    <a:lnTo>
                      <a:pt x="1537" y="2711"/>
                    </a:lnTo>
                    <a:lnTo>
                      <a:pt x="1513" y="2704"/>
                    </a:lnTo>
                    <a:lnTo>
                      <a:pt x="1493" y="2699"/>
                    </a:lnTo>
                    <a:lnTo>
                      <a:pt x="1474" y="2698"/>
                    </a:lnTo>
                    <a:close/>
                    <a:moveTo>
                      <a:pt x="2264" y="1816"/>
                    </a:moveTo>
                    <a:lnTo>
                      <a:pt x="2186" y="1816"/>
                    </a:lnTo>
                    <a:lnTo>
                      <a:pt x="2115" y="1818"/>
                    </a:lnTo>
                    <a:lnTo>
                      <a:pt x="2050" y="1820"/>
                    </a:lnTo>
                    <a:lnTo>
                      <a:pt x="1990" y="1823"/>
                    </a:lnTo>
                    <a:lnTo>
                      <a:pt x="1937" y="1826"/>
                    </a:lnTo>
                    <a:lnTo>
                      <a:pt x="1889" y="1832"/>
                    </a:lnTo>
                    <a:lnTo>
                      <a:pt x="1845" y="1836"/>
                    </a:lnTo>
                    <a:lnTo>
                      <a:pt x="1807" y="1842"/>
                    </a:lnTo>
                    <a:lnTo>
                      <a:pt x="1775" y="1848"/>
                    </a:lnTo>
                    <a:lnTo>
                      <a:pt x="1745" y="1855"/>
                    </a:lnTo>
                    <a:lnTo>
                      <a:pt x="1719" y="1861"/>
                    </a:lnTo>
                    <a:lnTo>
                      <a:pt x="1697" y="1868"/>
                    </a:lnTo>
                    <a:lnTo>
                      <a:pt x="1680" y="1876"/>
                    </a:lnTo>
                    <a:lnTo>
                      <a:pt x="1665" y="1882"/>
                    </a:lnTo>
                    <a:lnTo>
                      <a:pt x="1652" y="1890"/>
                    </a:lnTo>
                    <a:lnTo>
                      <a:pt x="1642" y="1896"/>
                    </a:lnTo>
                    <a:lnTo>
                      <a:pt x="1633" y="1904"/>
                    </a:lnTo>
                    <a:lnTo>
                      <a:pt x="1628" y="1910"/>
                    </a:lnTo>
                    <a:lnTo>
                      <a:pt x="1622" y="1916"/>
                    </a:lnTo>
                    <a:lnTo>
                      <a:pt x="1619" y="1922"/>
                    </a:lnTo>
                    <a:lnTo>
                      <a:pt x="1617" y="1928"/>
                    </a:lnTo>
                    <a:lnTo>
                      <a:pt x="1615" y="1932"/>
                    </a:lnTo>
                    <a:lnTo>
                      <a:pt x="1612" y="1937"/>
                    </a:lnTo>
                    <a:lnTo>
                      <a:pt x="1607" y="1949"/>
                    </a:lnTo>
                    <a:lnTo>
                      <a:pt x="1599" y="1965"/>
                    </a:lnTo>
                    <a:lnTo>
                      <a:pt x="1590" y="1985"/>
                    </a:lnTo>
                    <a:lnTo>
                      <a:pt x="1577" y="2009"/>
                    </a:lnTo>
                    <a:lnTo>
                      <a:pt x="1564" y="2037"/>
                    </a:lnTo>
                    <a:lnTo>
                      <a:pt x="1548" y="2071"/>
                    </a:lnTo>
                    <a:lnTo>
                      <a:pt x="1532" y="2110"/>
                    </a:lnTo>
                    <a:lnTo>
                      <a:pt x="1515" y="2155"/>
                    </a:lnTo>
                    <a:lnTo>
                      <a:pt x="1497" y="2207"/>
                    </a:lnTo>
                    <a:lnTo>
                      <a:pt x="1480" y="2266"/>
                    </a:lnTo>
                    <a:lnTo>
                      <a:pt x="1461" y="2333"/>
                    </a:lnTo>
                    <a:lnTo>
                      <a:pt x="1464" y="2334"/>
                    </a:lnTo>
                    <a:lnTo>
                      <a:pt x="1474" y="2336"/>
                    </a:lnTo>
                    <a:lnTo>
                      <a:pt x="1490" y="2340"/>
                    </a:lnTo>
                    <a:lnTo>
                      <a:pt x="1511" y="2346"/>
                    </a:lnTo>
                    <a:lnTo>
                      <a:pt x="1540" y="2352"/>
                    </a:lnTo>
                    <a:lnTo>
                      <a:pt x="1574" y="2360"/>
                    </a:lnTo>
                    <a:lnTo>
                      <a:pt x="1615" y="2368"/>
                    </a:lnTo>
                    <a:lnTo>
                      <a:pt x="1663" y="2376"/>
                    </a:lnTo>
                    <a:lnTo>
                      <a:pt x="1716" y="2384"/>
                    </a:lnTo>
                    <a:lnTo>
                      <a:pt x="1775" y="2392"/>
                    </a:lnTo>
                    <a:lnTo>
                      <a:pt x="1841" y="2399"/>
                    </a:lnTo>
                    <a:lnTo>
                      <a:pt x="1913" y="2406"/>
                    </a:lnTo>
                    <a:lnTo>
                      <a:pt x="1991" y="2411"/>
                    </a:lnTo>
                    <a:lnTo>
                      <a:pt x="2076" y="2416"/>
                    </a:lnTo>
                    <a:lnTo>
                      <a:pt x="2167" y="2418"/>
                    </a:lnTo>
                    <a:lnTo>
                      <a:pt x="2264" y="2419"/>
                    </a:lnTo>
                    <a:lnTo>
                      <a:pt x="2362" y="2418"/>
                    </a:lnTo>
                    <a:lnTo>
                      <a:pt x="2454" y="2416"/>
                    </a:lnTo>
                    <a:lnTo>
                      <a:pt x="2537" y="2411"/>
                    </a:lnTo>
                    <a:lnTo>
                      <a:pt x="2616" y="2406"/>
                    </a:lnTo>
                    <a:lnTo>
                      <a:pt x="2689" y="2399"/>
                    </a:lnTo>
                    <a:lnTo>
                      <a:pt x="2754" y="2392"/>
                    </a:lnTo>
                    <a:lnTo>
                      <a:pt x="2814" y="2384"/>
                    </a:lnTo>
                    <a:lnTo>
                      <a:pt x="2867" y="2376"/>
                    </a:lnTo>
                    <a:lnTo>
                      <a:pt x="2914" y="2368"/>
                    </a:lnTo>
                    <a:lnTo>
                      <a:pt x="2954" y="2360"/>
                    </a:lnTo>
                    <a:lnTo>
                      <a:pt x="2988" y="2352"/>
                    </a:lnTo>
                    <a:lnTo>
                      <a:pt x="3016" y="2346"/>
                    </a:lnTo>
                    <a:lnTo>
                      <a:pt x="3038" y="2340"/>
                    </a:lnTo>
                    <a:lnTo>
                      <a:pt x="3054" y="2336"/>
                    </a:lnTo>
                    <a:lnTo>
                      <a:pt x="3063" y="2334"/>
                    </a:lnTo>
                    <a:lnTo>
                      <a:pt x="3066" y="2333"/>
                    </a:lnTo>
                    <a:lnTo>
                      <a:pt x="3048" y="2265"/>
                    </a:lnTo>
                    <a:lnTo>
                      <a:pt x="3028" y="2204"/>
                    </a:lnTo>
                    <a:lnTo>
                      <a:pt x="3008" y="2149"/>
                    </a:lnTo>
                    <a:lnTo>
                      <a:pt x="2990" y="2100"/>
                    </a:lnTo>
                    <a:lnTo>
                      <a:pt x="2971" y="2059"/>
                    </a:lnTo>
                    <a:lnTo>
                      <a:pt x="2955" y="2022"/>
                    </a:lnTo>
                    <a:lnTo>
                      <a:pt x="2940" y="1989"/>
                    </a:lnTo>
                    <a:lnTo>
                      <a:pt x="2927" y="1963"/>
                    </a:lnTo>
                    <a:lnTo>
                      <a:pt x="2916" y="1940"/>
                    </a:lnTo>
                    <a:lnTo>
                      <a:pt x="2908" y="1921"/>
                    </a:lnTo>
                    <a:lnTo>
                      <a:pt x="2908" y="1920"/>
                    </a:lnTo>
                    <a:lnTo>
                      <a:pt x="2907" y="1918"/>
                    </a:lnTo>
                    <a:lnTo>
                      <a:pt x="2906" y="1916"/>
                    </a:lnTo>
                    <a:lnTo>
                      <a:pt x="2903" y="1913"/>
                    </a:lnTo>
                    <a:lnTo>
                      <a:pt x="2900" y="1908"/>
                    </a:lnTo>
                    <a:lnTo>
                      <a:pt x="2894" y="1903"/>
                    </a:lnTo>
                    <a:lnTo>
                      <a:pt x="2887" y="1897"/>
                    </a:lnTo>
                    <a:lnTo>
                      <a:pt x="2877" y="1891"/>
                    </a:lnTo>
                    <a:lnTo>
                      <a:pt x="2865" y="1884"/>
                    </a:lnTo>
                    <a:lnTo>
                      <a:pt x="2850" y="1878"/>
                    </a:lnTo>
                    <a:lnTo>
                      <a:pt x="2831" y="1871"/>
                    </a:lnTo>
                    <a:lnTo>
                      <a:pt x="2810" y="1865"/>
                    </a:lnTo>
                    <a:lnTo>
                      <a:pt x="2785" y="1858"/>
                    </a:lnTo>
                    <a:lnTo>
                      <a:pt x="2756" y="1850"/>
                    </a:lnTo>
                    <a:lnTo>
                      <a:pt x="2722" y="1845"/>
                    </a:lnTo>
                    <a:lnTo>
                      <a:pt x="2684" y="1838"/>
                    </a:lnTo>
                    <a:lnTo>
                      <a:pt x="2642" y="1833"/>
                    </a:lnTo>
                    <a:lnTo>
                      <a:pt x="2593" y="1829"/>
                    </a:lnTo>
                    <a:lnTo>
                      <a:pt x="2539" y="1824"/>
                    </a:lnTo>
                    <a:lnTo>
                      <a:pt x="2481" y="1820"/>
                    </a:lnTo>
                    <a:lnTo>
                      <a:pt x="2415" y="1818"/>
                    </a:lnTo>
                    <a:lnTo>
                      <a:pt x="2344" y="1816"/>
                    </a:lnTo>
                    <a:lnTo>
                      <a:pt x="2264" y="1816"/>
                    </a:lnTo>
                    <a:close/>
                    <a:moveTo>
                      <a:pt x="432" y="1652"/>
                    </a:moveTo>
                    <a:lnTo>
                      <a:pt x="417" y="1653"/>
                    </a:lnTo>
                    <a:lnTo>
                      <a:pt x="401" y="1653"/>
                    </a:lnTo>
                    <a:lnTo>
                      <a:pt x="388" y="1655"/>
                    </a:lnTo>
                    <a:lnTo>
                      <a:pt x="375" y="1660"/>
                    </a:lnTo>
                    <a:lnTo>
                      <a:pt x="363" y="1665"/>
                    </a:lnTo>
                    <a:lnTo>
                      <a:pt x="354" y="1674"/>
                    </a:lnTo>
                    <a:lnTo>
                      <a:pt x="345" y="1686"/>
                    </a:lnTo>
                    <a:lnTo>
                      <a:pt x="338" y="1701"/>
                    </a:lnTo>
                    <a:lnTo>
                      <a:pt x="335" y="1721"/>
                    </a:lnTo>
                    <a:lnTo>
                      <a:pt x="333" y="1745"/>
                    </a:lnTo>
                    <a:lnTo>
                      <a:pt x="333" y="1838"/>
                    </a:lnTo>
                    <a:lnTo>
                      <a:pt x="336" y="1857"/>
                    </a:lnTo>
                    <a:lnTo>
                      <a:pt x="344" y="1874"/>
                    </a:lnTo>
                    <a:lnTo>
                      <a:pt x="356" y="1889"/>
                    </a:lnTo>
                    <a:lnTo>
                      <a:pt x="372" y="1900"/>
                    </a:lnTo>
                    <a:lnTo>
                      <a:pt x="391" y="1909"/>
                    </a:lnTo>
                    <a:lnTo>
                      <a:pt x="413" y="1917"/>
                    </a:lnTo>
                    <a:lnTo>
                      <a:pt x="438" y="1922"/>
                    </a:lnTo>
                    <a:lnTo>
                      <a:pt x="466" y="1927"/>
                    </a:lnTo>
                    <a:lnTo>
                      <a:pt x="494" y="1929"/>
                    </a:lnTo>
                    <a:lnTo>
                      <a:pt x="523" y="1930"/>
                    </a:lnTo>
                    <a:lnTo>
                      <a:pt x="553" y="1931"/>
                    </a:lnTo>
                    <a:lnTo>
                      <a:pt x="676" y="1931"/>
                    </a:lnTo>
                    <a:lnTo>
                      <a:pt x="708" y="1930"/>
                    </a:lnTo>
                    <a:lnTo>
                      <a:pt x="734" y="1926"/>
                    </a:lnTo>
                    <a:lnTo>
                      <a:pt x="755" y="1920"/>
                    </a:lnTo>
                    <a:lnTo>
                      <a:pt x="770" y="1912"/>
                    </a:lnTo>
                    <a:lnTo>
                      <a:pt x="782" y="1901"/>
                    </a:lnTo>
                    <a:lnTo>
                      <a:pt x="790" y="1888"/>
                    </a:lnTo>
                    <a:lnTo>
                      <a:pt x="794" y="1871"/>
                    </a:lnTo>
                    <a:lnTo>
                      <a:pt x="796" y="1853"/>
                    </a:lnTo>
                    <a:lnTo>
                      <a:pt x="793" y="1834"/>
                    </a:lnTo>
                    <a:lnTo>
                      <a:pt x="786" y="1818"/>
                    </a:lnTo>
                    <a:lnTo>
                      <a:pt x="773" y="1802"/>
                    </a:lnTo>
                    <a:lnTo>
                      <a:pt x="757" y="1789"/>
                    </a:lnTo>
                    <a:lnTo>
                      <a:pt x="738" y="1776"/>
                    </a:lnTo>
                    <a:lnTo>
                      <a:pt x="716" y="1764"/>
                    </a:lnTo>
                    <a:lnTo>
                      <a:pt x="693" y="1753"/>
                    </a:lnTo>
                    <a:lnTo>
                      <a:pt x="669" y="1741"/>
                    </a:lnTo>
                    <a:lnTo>
                      <a:pt x="645" y="1730"/>
                    </a:lnTo>
                    <a:lnTo>
                      <a:pt x="622" y="1720"/>
                    </a:lnTo>
                    <a:lnTo>
                      <a:pt x="598" y="1708"/>
                    </a:lnTo>
                    <a:lnTo>
                      <a:pt x="572" y="1696"/>
                    </a:lnTo>
                    <a:lnTo>
                      <a:pt x="546" y="1685"/>
                    </a:lnTo>
                    <a:lnTo>
                      <a:pt x="520" y="1675"/>
                    </a:lnTo>
                    <a:lnTo>
                      <a:pt x="495" y="1665"/>
                    </a:lnTo>
                    <a:lnTo>
                      <a:pt x="471" y="1658"/>
                    </a:lnTo>
                    <a:lnTo>
                      <a:pt x="450" y="1654"/>
                    </a:lnTo>
                    <a:lnTo>
                      <a:pt x="432" y="1652"/>
                    </a:lnTo>
                    <a:close/>
                    <a:moveTo>
                      <a:pt x="2265" y="1643"/>
                    </a:moveTo>
                    <a:lnTo>
                      <a:pt x="2339" y="1643"/>
                    </a:lnTo>
                    <a:lnTo>
                      <a:pt x="2407" y="1644"/>
                    </a:lnTo>
                    <a:lnTo>
                      <a:pt x="2469" y="1646"/>
                    </a:lnTo>
                    <a:lnTo>
                      <a:pt x="2524" y="1649"/>
                    </a:lnTo>
                    <a:lnTo>
                      <a:pt x="2574" y="1652"/>
                    </a:lnTo>
                    <a:lnTo>
                      <a:pt x="2618" y="1655"/>
                    </a:lnTo>
                    <a:lnTo>
                      <a:pt x="2657" y="1658"/>
                    </a:lnTo>
                    <a:lnTo>
                      <a:pt x="2690" y="1662"/>
                    </a:lnTo>
                    <a:lnTo>
                      <a:pt x="2719" y="1665"/>
                    </a:lnTo>
                    <a:lnTo>
                      <a:pt x="2743" y="1668"/>
                    </a:lnTo>
                    <a:lnTo>
                      <a:pt x="2763" y="1672"/>
                    </a:lnTo>
                    <a:lnTo>
                      <a:pt x="2778" y="1675"/>
                    </a:lnTo>
                    <a:lnTo>
                      <a:pt x="2790" y="1677"/>
                    </a:lnTo>
                    <a:lnTo>
                      <a:pt x="2798" y="1679"/>
                    </a:lnTo>
                    <a:lnTo>
                      <a:pt x="2803" y="1680"/>
                    </a:lnTo>
                    <a:lnTo>
                      <a:pt x="2804" y="1681"/>
                    </a:lnTo>
                    <a:lnTo>
                      <a:pt x="2826" y="1687"/>
                    </a:lnTo>
                    <a:lnTo>
                      <a:pt x="2850" y="1693"/>
                    </a:lnTo>
                    <a:lnTo>
                      <a:pt x="2876" y="1700"/>
                    </a:lnTo>
                    <a:lnTo>
                      <a:pt x="2902" y="1708"/>
                    </a:lnTo>
                    <a:lnTo>
                      <a:pt x="2929" y="1716"/>
                    </a:lnTo>
                    <a:lnTo>
                      <a:pt x="2955" y="1727"/>
                    </a:lnTo>
                    <a:lnTo>
                      <a:pt x="2980" y="1740"/>
                    </a:lnTo>
                    <a:lnTo>
                      <a:pt x="3004" y="1756"/>
                    </a:lnTo>
                    <a:lnTo>
                      <a:pt x="3025" y="1773"/>
                    </a:lnTo>
                    <a:lnTo>
                      <a:pt x="3042" y="1795"/>
                    </a:lnTo>
                    <a:lnTo>
                      <a:pt x="3056" y="1819"/>
                    </a:lnTo>
                    <a:lnTo>
                      <a:pt x="3064" y="1836"/>
                    </a:lnTo>
                    <a:lnTo>
                      <a:pt x="3073" y="1859"/>
                    </a:lnTo>
                    <a:lnTo>
                      <a:pt x="3085" y="1886"/>
                    </a:lnTo>
                    <a:lnTo>
                      <a:pt x="3098" y="1918"/>
                    </a:lnTo>
                    <a:lnTo>
                      <a:pt x="3112" y="1954"/>
                    </a:lnTo>
                    <a:lnTo>
                      <a:pt x="3128" y="1994"/>
                    </a:lnTo>
                    <a:lnTo>
                      <a:pt x="3144" y="2037"/>
                    </a:lnTo>
                    <a:lnTo>
                      <a:pt x="3162" y="2083"/>
                    </a:lnTo>
                    <a:lnTo>
                      <a:pt x="3180" y="2132"/>
                    </a:lnTo>
                    <a:lnTo>
                      <a:pt x="3198" y="2182"/>
                    </a:lnTo>
                    <a:lnTo>
                      <a:pt x="3216" y="2233"/>
                    </a:lnTo>
                    <a:lnTo>
                      <a:pt x="3324" y="2233"/>
                    </a:lnTo>
                    <a:lnTo>
                      <a:pt x="3350" y="2237"/>
                    </a:lnTo>
                    <a:lnTo>
                      <a:pt x="3375" y="2246"/>
                    </a:lnTo>
                    <a:lnTo>
                      <a:pt x="3399" y="2261"/>
                    </a:lnTo>
                    <a:lnTo>
                      <a:pt x="3420" y="2279"/>
                    </a:lnTo>
                    <a:lnTo>
                      <a:pt x="3437" y="2302"/>
                    </a:lnTo>
                    <a:lnTo>
                      <a:pt x="3449" y="2326"/>
                    </a:lnTo>
                    <a:lnTo>
                      <a:pt x="3481" y="2419"/>
                    </a:lnTo>
                    <a:lnTo>
                      <a:pt x="3485" y="2438"/>
                    </a:lnTo>
                    <a:lnTo>
                      <a:pt x="3486" y="2458"/>
                    </a:lnTo>
                    <a:lnTo>
                      <a:pt x="3483" y="2477"/>
                    </a:lnTo>
                    <a:lnTo>
                      <a:pt x="3476" y="2494"/>
                    </a:lnTo>
                    <a:lnTo>
                      <a:pt x="3466" y="2508"/>
                    </a:lnTo>
                    <a:lnTo>
                      <a:pt x="3453" y="2520"/>
                    </a:lnTo>
                    <a:lnTo>
                      <a:pt x="3438" y="2528"/>
                    </a:lnTo>
                    <a:lnTo>
                      <a:pt x="3420" y="2530"/>
                    </a:lnTo>
                    <a:lnTo>
                      <a:pt x="3314" y="2530"/>
                    </a:lnTo>
                    <a:lnTo>
                      <a:pt x="3326" y="2563"/>
                    </a:lnTo>
                    <a:lnTo>
                      <a:pt x="3336" y="2591"/>
                    </a:lnTo>
                    <a:lnTo>
                      <a:pt x="3345" y="2613"/>
                    </a:lnTo>
                    <a:lnTo>
                      <a:pt x="3352" y="2630"/>
                    </a:lnTo>
                    <a:lnTo>
                      <a:pt x="3358" y="2642"/>
                    </a:lnTo>
                    <a:lnTo>
                      <a:pt x="3361" y="2650"/>
                    </a:lnTo>
                    <a:lnTo>
                      <a:pt x="3362" y="2652"/>
                    </a:lnTo>
                    <a:lnTo>
                      <a:pt x="3366" y="2662"/>
                    </a:lnTo>
                    <a:lnTo>
                      <a:pt x="3370" y="2678"/>
                    </a:lnTo>
                    <a:lnTo>
                      <a:pt x="3372" y="2698"/>
                    </a:lnTo>
                    <a:lnTo>
                      <a:pt x="3374" y="2717"/>
                    </a:lnTo>
                    <a:lnTo>
                      <a:pt x="3375" y="2734"/>
                    </a:lnTo>
                    <a:lnTo>
                      <a:pt x="3376" y="2745"/>
                    </a:lnTo>
                    <a:lnTo>
                      <a:pt x="3376" y="3440"/>
                    </a:lnTo>
                    <a:lnTo>
                      <a:pt x="3373" y="3465"/>
                    </a:lnTo>
                    <a:lnTo>
                      <a:pt x="3363" y="3487"/>
                    </a:lnTo>
                    <a:lnTo>
                      <a:pt x="3349" y="3505"/>
                    </a:lnTo>
                    <a:lnTo>
                      <a:pt x="3330" y="3521"/>
                    </a:lnTo>
                    <a:lnTo>
                      <a:pt x="3308" y="3529"/>
                    </a:lnTo>
                    <a:lnTo>
                      <a:pt x="3284" y="3533"/>
                    </a:lnTo>
                    <a:lnTo>
                      <a:pt x="3026" y="3533"/>
                    </a:lnTo>
                    <a:lnTo>
                      <a:pt x="3002" y="3529"/>
                    </a:lnTo>
                    <a:lnTo>
                      <a:pt x="2979" y="3521"/>
                    </a:lnTo>
                    <a:lnTo>
                      <a:pt x="2961" y="3505"/>
                    </a:lnTo>
                    <a:lnTo>
                      <a:pt x="2946" y="3487"/>
                    </a:lnTo>
                    <a:lnTo>
                      <a:pt x="2937" y="3465"/>
                    </a:lnTo>
                    <a:lnTo>
                      <a:pt x="2933" y="3440"/>
                    </a:lnTo>
                    <a:lnTo>
                      <a:pt x="2933" y="3310"/>
                    </a:lnTo>
                    <a:lnTo>
                      <a:pt x="1596" y="3310"/>
                    </a:lnTo>
                    <a:lnTo>
                      <a:pt x="1596" y="3440"/>
                    </a:lnTo>
                    <a:lnTo>
                      <a:pt x="1593" y="3465"/>
                    </a:lnTo>
                    <a:lnTo>
                      <a:pt x="1584" y="3487"/>
                    </a:lnTo>
                    <a:lnTo>
                      <a:pt x="1569" y="3505"/>
                    </a:lnTo>
                    <a:lnTo>
                      <a:pt x="1550" y="3521"/>
                    </a:lnTo>
                    <a:lnTo>
                      <a:pt x="1529" y="3529"/>
                    </a:lnTo>
                    <a:lnTo>
                      <a:pt x="1504" y="3533"/>
                    </a:lnTo>
                    <a:lnTo>
                      <a:pt x="1247" y="3533"/>
                    </a:lnTo>
                    <a:lnTo>
                      <a:pt x="1222" y="3529"/>
                    </a:lnTo>
                    <a:lnTo>
                      <a:pt x="1200" y="3521"/>
                    </a:lnTo>
                    <a:lnTo>
                      <a:pt x="1182" y="3505"/>
                    </a:lnTo>
                    <a:lnTo>
                      <a:pt x="1166" y="3487"/>
                    </a:lnTo>
                    <a:lnTo>
                      <a:pt x="1158" y="3465"/>
                    </a:lnTo>
                    <a:lnTo>
                      <a:pt x="1154" y="3440"/>
                    </a:lnTo>
                    <a:lnTo>
                      <a:pt x="1154" y="2745"/>
                    </a:lnTo>
                    <a:lnTo>
                      <a:pt x="1154" y="2734"/>
                    </a:lnTo>
                    <a:lnTo>
                      <a:pt x="1155" y="2717"/>
                    </a:lnTo>
                    <a:lnTo>
                      <a:pt x="1158" y="2698"/>
                    </a:lnTo>
                    <a:lnTo>
                      <a:pt x="1161" y="2678"/>
                    </a:lnTo>
                    <a:lnTo>
                      <a:pt x="1164" y="2662"/>
                    </a:lnTo>
                    <a:lnTo>
                      <a:pt x="1167" y="2652"/>
                    </a:lnTo>
                    <a:lnTo>
                      <a:pt x="1169" y="2650"/>
                    </a:lnTo>
                    <a:lnTo>
                      <a:pt x="1172" y="2642"/>
                    </a:lnTo>
                    <a:lnTo>
                      <a:pt x="1177" y="2630"/>
                    </a:lnTo>
                    <a:lnTo>
                      <a:pt x="1185" y="2613"/>
                    </a:lnTo>
                    <a:lnTo>
                      <a:pt x="1194" y="2591"/>
                    </a:lnTo>
                    <a:lnTo>
                      <a:pt x="1203" y="2563"/>
                    </a:lnTo>
                    <a:lnTo>
                      <a:pt x="1215" y="2530"/>
                    </a:lnTo>
                    <a:lnTo>
                      <a:pt x="1109" y="2530"/>
                    </a:lnTo>
                    <a:lnTo>
                      <a:pt x="1090" y="2528"/>
                    </a:lnTo>
                    <a:lnTo>
                      <a:pt x="1075" y="2520"/>
                    </a:lnTo>
                    <a:lnTo>
                      <a:pt x="1062" y="2508"/>
                    </a:lnTo>
                    <a:lnTo>
                      <a:pt x="1052" y="2494"/>
                    </a:lnTo>
                    <a:lnTo>
                      <a:pt x="1046" y="2477"/>
                    </a:lnTo>
                    <a:lnTo>
                      <a:pt x="1042" y="2458"/>
                    </a:lnTo>
                    <a:lnTo>
                      <a:pt x="1043" y="2438"/>
                    </a:lnTo>
                    <a:lnTo>
                      <a:pt x="1048" y="2419"/>
                    </a:lnTo>
                    <a:lnTo>
                      <a:pt x="1079" y="2326"/>
                    </a:lnTo>
                    <a:lnTo>
                      <a:pt x="1091" y="2302"/>
                    </a:lnTo>
                    <a:lnTo>
                      <a:pt x="1108" y="2279"/>
                    </a:lnTo>
                    <a:lnTo>
                      <a:pt x="1129" y="2261"/>
                    </a:lnTo>
                    <a:lnTo>
                      <a:pt x="1152" y="2246"/>
                    </a:lnTo>
                    <a:lnTo>
                      <a:pt x="1178" y="2237"/>
                    </a:lnTo>
                    <a:lnTo>
                      <a:pt x="1203" y="2233"/>
                    </a:lnTo>
                    <a:lnTo>
                      <a:pt x="1310" y="2233"/>
                    </a:lnTo>
                    <a:lnTo>
                      <a:pt x="1327" y="2184"/>
                    </a:lnTo>
                    <a:lnTo>
                      <a:pt x="1345" y="2137"/>
                    </a:lnTo>
                    <a:lnTo>
                      <a:pt x="1361" y="2092"/>
                    </a:lnTo>
                    <a:lnTo>
                      <a:pt x="1377" y="2048"/>
                    </a:lnTo>
                    <a:lnTo>
                      <a:pt x="1394" y="2006"/>
                    </a:lnTo>
                    <a:lnTo>
                      <a:pt x="1408" y="1968"/>
                    </a:lnTo>
                    <a:lnTo>
                      <a:pt x="1422" y="1933"/>
                    </a:lnTo>
                    <a:lnTo>
                      <a:pt x="1435" y="1903"/>
                    </a:lnTo>
                    <a:lnTo>
                      <a:pt x="1446" y="1876"/>
                    </a:lnTo>
                    <a:lnTo>
                      <a:pt x="1456" y="1853"/>
                    </a:lnTo>
                    <a:lnTo>
                      <a:pt x="1463" y="1835"/>
                    </a:lnTo>
                    <a:lnTo>
                      <a:pt x="1469" y="1823"/>
                    </a:lnTo>
                    <a:lnTo>
                      <a:pt x="1484" y="1799"/>
                    </a:lnTo>
                    <a:lnTo>
                      <a:pt x="1503" y="1780"/>
                    </a:lnTo>
                    <a:lnTo>
                      <a:pt x="1523" y="1761"/>
                    </a:lnTo>
                    <a:lnTo>
                      <a:pt x="1546" y="1747"/>
                    </a:lnTo>
                    <a:lnTo>
                      <a:pt x="1570" y="1734"/>
                    </a:lnTo>
                    <a:lnTo>
                      <a:pt x="1596" y="1723"/>
                    </a:lnTo>
                    <a:lnTo>
                      <a:pt x="1622" y="1713"/>
                    </a:lnTo>
                    <a:lnTo>
                      <a:pt x="1649" y="1704"/>
                    </a:lnTo>
                    <a:lnTo>
                      <a:pt x="1676" y="1697"/>
                    </a:lnTo>
                    <a:lnTo>
                      <a:pt x="1702" y="1689"/>
                    </a:lnTo>
                    <a:lnTo>
                      <a:pt x="1726" y="1681"/>
                    </a:lnTo>
                    <a:lnTo>
                      <a:pt x="1727" y="1680"/>
                    </a:lnTo>
                    <a:lnTo>
                      <a:pt x="1732" y="1679"/>
                    </a:lnTo>
                    <a:lnTo>
                      <a:pt x="1740" y="1677"/>
                    </a:lnTo>
                    <a:lnTo>
                      <a:pt x="1752" y="1675"/>
                    </a:lnTo>
                    <a:lnTo>
                      <a:pt x="1767" y="1672"/>
                    </a:lnTo>
                    <a:lnTo>
                      <a:pt x="1787" y="1668"/>
                    </a:lnTo>
                    <a:lnTo>
                      <a:pt x="1810" y="1665"/>
                    </a:lnTo>
                    <a:lnTo>
                      <a:pt x="1840" y="1662"/>
                    </a:lnTo>
                    <a:lnTo>
                      <a:pt x="1874" y="1658"/>
                    </a:lnTo>
                    <a:lnTo>
                      <a:pt x="1912" y="1655"/>
                    </a:lnTo>
                    <a:lnTo>
                      <a:pt x="1956" y="1652"/>
                    </a:lnTo>
                    <a:lnTo>
                      <a:pt x="2005" y="1649"/>
                    </a:lnTo>
                    <a:lnTo>
                      <a:pt x="2061" y="1646"/>
                    </a:lnTo>
                    <a:lnTo>
                      <a:pt x="2123" y="1644"/>
                    </a:lnTo>
                    <a:lnTo>
                      <a:pt x="2190" y="1643"/>
                    </a:lnTo>
                    <a:lnTo>
                      <a:pt x="2265" y="1643"/>
                    </a:lnTo>
                    <a:close/>
                    <a:moveTo>
                      <a:pt x="3055" y="1055"/>
                    </a:moveTo>
                    <a:lnTo>
                      <a:pt x="3037" y="1056"/>
                    </a:lnTo>
                    <a:lnTo>
                      <a:pt x="3016" y="1062"/>
                    </a:lnTo>
                    <a:lnTo>
                      <a:pt x="2992" y="1068"/>
                    </a:lnTo>
                    <a:lnTo>
                      <a:pt x="2967" y="1077"/>
                    </a:lnTo>
                    <a:lnTo>
                      <a:pt x="2941" y="1088"/>
                    </a:lnTo>
                    <a:lnTo>
                      <a:pt x="2915" y="1099"/>
                    </a:lnTo>
                    <a:lnTo>
                      <a:pt x="2889" y="1111"/>
                    </a:lnTo>
                    <a:lnTo>
                      <a:pt x="2865" y="1123"/>
                    </a:lnTo>
                    <a:lnTo>
                      <a:pt x="2842" y="1134"/>
                    </a:lnTo>
                    <a:lnTo>
                      <a:pt x="2818" y="1145"/>
                    </a:lnTo>
                    <a:lnTo>
                      <a:pt x="2794" y="1157"/>
                    </a:lnTo>
                    <a:lnTo>
                      <a:pt x="2771" y="1168"/>
                    </a:lnTo>
                    <a:lnTo>
                      <a:pt x="2749" y="1180"/>
                    </a:lnTo>
                    <a:lnTo>
                      <a:pt x="2731" y="1192"/>
                    </a:lnTo>
                    <a:lnTo>
                      <a:pt x="2715" y="1206"/>
                    </a:lnTo>
                    <a:lnTo>
                      <a:pt x="2702" y="1221"/>
                    </a:lnTo>
                    <a:lnTo>
                      <a:pt x="2694" y="1237"/>
                    </a:lnTo>
                    <a:lnTo>
                      <a:pt x="2691" y="1255"/>
                    </a:lnTo>
                    <a:lnTo>
                      <a:pt x="2693" y="1274"/>
                    </a:lnTo>
                    <a:lnTo>
                      <a:pt x="2697" y="1290"/>
                    </a:lnTo>
                    <a:lnTo>
                      <a:pt x="2705" y="1304"/>
                    </a:lnTo>
                    <a:lnTo>
                      <a:pt x="2717" y="1315"/>
                    </a:lnTo>
                    <a:lnTo>
                      <a:pt x="2732" y="1322"/>
                    </a:lnTo>
                    <a:lnTo>
                      <a:pt x="2753" y="1329"/>
                    </a:lnTo>
                    <a:lnTo>
                      <a:pt x="2779" y="1332"/>
                    </a:lnTo>
                    <a:lnTo>
                      <a:pt x="2811" y="1333"/>
                    </a:lnTo>
                    <a:lnTo>
                      <a:pt x="2934" y="1333"/>
                    </a:lnTo>
                    <a:lnTo>
                      <a:pt x="2964" y="1333"/>
                    </a:lnTo>
                    <a:lnTo>
                      <a:pt x="2993" y="1331"/>
                    </a:lnTo>
                    <a:lnTo>
                      <a:pt x="3021" y="1329"/>
                    </a:lnTo>
                    <a:lnTo>
                      <a:pt x="3049" y="1325"/>
                    </a:lnTo>
                    <a:lnTo>
                      <a:pt x="3074" y="1319"/>
                    </a:lnTo>
                    <a:lnTo>
                      <a:pt x="3097" y="1312"/>
                    </a:lnTo>
                    <a:lnTo>
                      <a:pt x="3116" y="1303"/>
                    </a:lnTo>
                    <a:lnTo>
                      <a:pt x="3131" y="1291"/>
                    </a:lnTo>
                    <a:lnTo>
                      <a:pt x="3143" y="1277"/>
                    </a:lnTo>
                    <a:lnTo>
                      <a:pt x="3151" y="1260"/>
                    </a:lnTo>
                    <a:lnTo>
                      <a:pt x="3154" y="1241"/>
                    </a:lnTo>
                    <a:lnTo>
                      <a:pt x="3154" y="1148"/>
                    </a:lnTo>
                    <a:lnTo>
                      <a:pt x="3152" y="1124"/>
                    </a:lnTo>
                    <a:lnTo>
                      <a:pt x="3149" y="1104"/>
                    </a:lnTo>
                    <a:lnTo>
                      <a:pt x="3142" y="1088"/>
                    </a:lnTo>
                    <a:lnTo>
                      <a:pt x="3134" y="1077"/>
                    </a:lnTo>
                    <a:lnTo>
                      <a:pt x="3124" y="1068"/>
                    </a:lnTo>
                    <a:lnTo>
                      <a:pt x="3112" y="1062"/>
                    </a:lnTo>
                    <a:lnTo>
                      <a:pt x="3099" y="1058"/>
                    </a:lnTo>
                    <a:lnTo>
                      <a:pt x="3086" y="1056"/>
                    </a:lnTo>
                    <a:lnTo>
                      <a:pt x="3070" y="1055"/>
                    </a:lnTo>
                    <a:lnTo>
                      <a:pt x="3055" y="1055"/>
                    </a:lnTo>
                    <a:close/>
                    <a:moveTo>
                      <a:pt x="1222" y="770"/>
                    </a:moveTo>
                    <a:lnTo>
                      <a:pt x="1144" y="770"/>
                    </a:lnTo>
                    <a:lnTo>
                      <a:pt x="1072" y="773"/>
                    </a:lnTo>
                    <a:lnTo>
                      <a:pt x="1006" y="775"/>
                    </a:lnTo>
                    <a:lnTo>
                      <a:pt x="948" y="778"/>
                    </a:lnTo>
                    <a:lnTo>
                      <a:pt x="894" y="781"/>
                    </a:lnTo>
                    <a:lnTo>
                      <a:pt x="846" y="786"/>
                    </a:lnTo>
                    <a:lnTo>
                      <a:pt x="803" y="791"/>
                    </a:lnTo>
                    <a:lnTo>
                      <a:pt x="765" y="797"/>
                    </a:lnTo>
                    <a:lnTo>
                      <a:pt x="731" y="803"/>
                    </a:lnTo>
                    <a:lnTo>
                      <a:pt x="703" y="810"/>
                    </a:lnTo>
                    <a:lnTo>
                      <a:pt x="677" y="816"/>
                    </a:lnTo>
                    <a:lnTo>
                      <a:pt x="655" y="823"/>
                    </a:lnTo>
                    <a:lnTo>
                      <a:pt x="638" y="830"/>
                    </a:lnTo>
                    <a:lnTo>
                      <a:pt x="622" y="837"/>
                    </a:lnTo>
                    <a:lnTo>
                      <a:pt x="609" y="845"/>
                    </a:lnTo>
                    <a:lnTo>
                      <a:pt x="600" y="851"/>
                    </a:lnTo>
                    <a:lnTo>
                      <a:pt x="591" y="858"/>
                    </a:lnTo>
                    <a:lnTo>
                      <a:pt x="585" y="864"/>
                    </a:lnTo>
                    <a:lnTo>
                      <a:pt x="580" y="871"/>
                    </a:lnTo>
                    <a:lnTo>
                      <a:pt x="577" y="877"/>
                    </a:lnTo>
                    <a:lnTo>
                      <a:pt x="574" y="882"/>
                    </a:lnTo>
                    <a:lnTo>
                      <a:pt x="572" y="887"/>
                    </a:lnTo>
                    <a:lnTo>
                      <a:pt x="570" y="892"/>
                    </a:lnTo>
                    <a:lnTo>
                      <a:pt x="565" y="904"/>
                    </a:lnTo>
                    <a:lnTo>
                      <a:pt x="557" y="920"/>
                    </a:lnTo>
                    <a:lnTo>
                      <a:pt x="546" y="940"/>
                    </a:lnTo>
                    <a:lnTo>
                      <a:pt x="534" y="962"/>
                    </a:lnTo>
                    <a:lnTo>
                      <a:pt x="521" y="992"/>
                    </a:lnTo>
                    <a:lnTo>
                      <a:pt x="506" y="1025"/>
                    </a:lnTo>
                    <a:lnTo>
                      <a:pt x="490" y="1064"/>
                    </a:lnTo>
                    <a:lnTo>
                      <a:pt x="472" y="1110"/>
                    </a:lnTo>
                    <a:lnTo>
                      <a:pt x="455" y="1162"/>
                    </a:lnTo>
                    <a:lnTo>
                      <a:pt x="437" y="1221"/>
                    </a:lnTo>
                    <a:lnTo>
                      <a:pt x="419" y="1288"/>
                    </a:lnTo>
                    <a:lnTo>
                      <a:pt x="422" y="1289"/>
                    </a:lnTo>
                    <a:lnTo>
                      <a:pt x="432" y="1291"/>
                    </a:lnTo>
                    <a:lnTo>
                      <a:pt x="447" y="1295"/>
                    </a:lnTo>
                    <a:lnTo>
                      <a:pt x="469" y="1301"/>
                    </a:lnTo>
                    <a:lnTo>
                      <a:pt x="497" y="1307"/>
                    </a:lnTo>
                    <a:lnTo>
                      <a:pt x="532" y="1315"/>
                    </a:lnTo>
                    <a:lnTo>
                      <a:pt x="572" y="1322"/>
                    </a:lnTo>
                    <a:lnTo>
                      <a:pt x="620" y="1330"/>
                    </a:lnTo>
                    <a:lnTo>
                      <a:pt x="673" y="1339"/>
                    </a:lnTo>
                    <a:lnTo>
                      <a:pt x="732" y="1346"/>
                    </a:lnTo>
                    <a:lnTo>
                      <a:pt x="799" y="1354"/>
                    </a:lnTo>
                    <a:lnTo>
                      <a:pt x="870" y="1361"/>
                    </a:lnTo>
                    <a:lnTo>
                      <a:pt x="949" y="1366"/>
                    </a:lnTo>
                    <a:lnTo>
                      <a:pt x="1034" y="1370"/>
                    </a:lnTo>
                    <a:lnTo>
                      <a:pt x="1125" y="1373"/>
                    </a:lnTo>
                    <a:lnTo>
                      <a:pt x="1222" y="1374"/>
                    </a:lnTo>
                    <a:lnTo>
                      <a:pt x="1320" y="1373"/>
                    </a:lnTo>
                    <a:lnTo>
                      <a:pt x="1411" y="1370"/>
                    </a:lnTo>
                    <a:lnTo>
                      <a:pt x="1495" y="1366"/>
                    </a:lnTo>
                    <a:lnTo>
                      <a:pt x="1573" y="1361"/>
                    </a:lnTo>
                    <a:lnTo>
                      <a:pt x="1646" y="1354"/>
                    </a:lnTo>
                    <a:lnTo>
                      <a:pt x="1711" y="1346"/>
                    </a:lnTo>
                    <a:lnTo>
                      <a:pt x="1771" y="1339"/>
                    </a:lnTo>
                    <a:lnTo>
                      <a:pt x="1824" y="1330"/>
                    </a:lnTo>
                    <a:lnTo>
                      <a:pt x="1871" y="1322"/>
                    </a:lnTo>
                    <a:lnTo>
                      <a:pt x="1912" y="1315"/>
                    </a:lnTo>
                    <a:lnTo>
                      <a:pt x="1945" y="1307"/>
                    </a:lnTo>
                    <a:lnTo>
                      <a:pt x="1974" y="1301"/>
                    </a:lnTo>
                    <a:lnTo>
                      <a:pt x="1995" y="1295"/>
                    </a:lnTo>
                    <a:lnTo>
                      <a:pt x="2011" y="1291"/>
                    </a:lnTo>
                    <a:lnTo>
                      <a:pt x="2020" y="1289"/>
                    </a:lnTo>
                    <a:lnTo>
                      <a:pt x="2024" y="1288"/>
                    </a:lnTo>
                    <a:lnTo>
                      <a:pt x="2005" y="1220"/>
                    </a:lnTo>
                    <a:lnTo>
                      <a:pt x="1986" y="1159"/>
                    </a:lnTo>
                    <a:lnTo>
                      <a:pt x="1966" y="1104"/>
                    </a:lnTo>
                    <a:lnTo>
                      <a:pt x="1948" y="1055"/>
                    </a:lnTo>
                    <a:lnTo>
                      <a:pt x="1929" y="1013"/>
                    </a:lnTo>
                    <a:lnTo>
                      <a:pt x="1912" y="976"/>
                    </a:lnTo>
                    <a:lnTo>
                      <a:pt x="1898" y="944"/>
                    </a:lnTo>
                    <a:lnTo>
                      <a:pt x="1884" y="917"/>
                    </a:lnTo>
                    <a:lnTo>
                      <a:pt x="1874" y="895"/>
                    </a:lnTo>
                    <a:lnTo>
                      <a:pt x="1866" y="876"/>
                    </a:lnTo>
                    <a:lnTo>
                      <a:pt x="1866" y="875"/>
                    </a:lnTo>
                    <a:lnTo>
                      <a:pt x="1865" y="873"/>
                    </a:lnTo>
                    <a:lnTo>
                      <a:pt x="1864" y="871"/>
                    </a:lnTo>
                    <a:lnTo>
                      <a:pt x="1861" y="866"/>
                    </a:lnTo>
                    <a:lnTo>
                      <a:pt x="1857" y="862"/>
                    </a:lnTo>
                    <a:lnTo>
                      <a:pt x="1852" y="858"/>
                    </a:lnTo>
                    <a:lnTo>
                      <a:pt x="1844" y="852"/>
                    </a:lnTo>
                    <a:lnTo>
                      <a:pt x="1834" y="846"/>
                    </a:lnTo>
                    <a:lnTo>
                      <a:pt x="1822" y="839"/>
                    </a:lnTo>
                    <a:lnTo>
                      <a:pt x="1807" y="833"/>
                    </a:lnTo>
                    <a:lnTo>
                      <a:pt x="1789" y="826"/>
                    </a:lnTo>
                    <a:lnTo>
                      <a:pt x="1768" y="820"/>
                    </a:lnTo>
                    <a:lnTo>
                      <a:pt x="1743" y="812"/>
                    </a:lnTo>
                    <a:lnTo>
                      <a:pt x="1714" y="805"/>
                    </a:lnTo>
                    <a:lnTo>
                      <a:pt x="1680" y="800"/>
                    </a:lnTo>
                    <a:lnTo>
                      <a:pt x="1642" y="793"/>
                    </a:lnTo>
                    <a:lnTo>
                      <a:pt x="1599" y="788"/>
                    </a:lnTo>
                    <a:lnTo>
                      <a:pt x="1550" y="782"/>
                    </a:lnTo>
                    <a:lnTo>
                      <a:pt x="1497" y="779"/>
                    </a:lnTo>
                    <a:lnTo>
                      <a:pt x="1438" y="775"/>
                    </a:lnTo>
                    <a:lnTo>
                      <a:pt x="1372" y="773"/>
                    </a:lnTo>
                    <a:lnTo>
                      <a:pt x="1300" y="770"/>
                    </a:lnTo>
                    <a:lnTo>
                      <a:pt x="1222" y="770"/>
                    </a:lnTo>
                    <a:close/>
                    <a:moveTo>
                      <a:pt x="1222" y="597"/>
                    </a:moveTo>
                    <a:lnTo>
                      <a:pt x="1297" y="598"/>
                    </a:lnTo>
                    <a:lnTo>
                      <a:pt x="1364" y="599"/>
                    </a:lnTo>
                    <a:lnTo>
                      <a:pt x="1426" y="601"/>
                    </a:lnTo>
                    <a:lnTo>
                      <a:pt x="1482" y="604"/>
                    </a:lnTo>
                    <a:lnTo>
                      <a:pt x="1531" y="607"/>
                    </a:lnTo>
                    <a:lnTo>
                      <a:pt x="1575" y="610"/>
                    </a:lnTo>
                    <a:lnTo>
                      <a:pt x="1614" y="613"/>
                    </a:lnTo>
                    <a:lnTo>
                      <a:pt x="1647" y="617"/>
                    </a:lnTo>
                    <a:lnTo>
                      <a:pt x="1676" y="620"/>
                    </a:lnTo>
                    <a:lnTo>
                      <a:pt x="1701" y="623"/>
                    </a:lnTo>
                    <a:lnTo>
                      <a:pt x="1720" y="626"/>
                    </a:lnTo>
                    <a:lnTo>
                      <a:pt x="1735" y="630"/>
                    </a:lnTo>
                    <a:lnTo>
                      <a:pt x="1747" y="632"/>
                    </a:lnTo>
                    <a:lnTo>
                      <a:pt x="1755" y="634"/>
                    </a:lnTo>
                    <a:lnTo>
                      <a:pt x="1759" y="635"/>
                    </a:lnTo>
                    <a:lnTo>
                      <a:pt x="1762" y="636"/>
                    </a:lnTo>
                    <a:lnTo>
                      <a:pt x="1783" y="642"/>
                    </a:lnTo>
                    <a:lnTo>
                      <a:pt x="1807" y="647"/>
                    </a:lnTo>
                    <a:lnTo>
                      <a:pt x="1833" y="655"/>
                    </a:lnTo>
                    <a:lnTo>
                      <a:pt x="1859" y="662"/>
                    </a:lnTo>
                    <a:lnTo>
                      <a:pt x="1887" y="671"/>
                    </a:lnTo>
                    <a:lnTo>
                      <a:pt x="1913" y="682"/>
                    </a:lnTo>
                    <a:lnTo>
                      <a:pt x="1938" y="695"/>
                    </a:lnTo>
                    <a:lnTo>
                      <a:pt x="1962" y="710"/>
                    </a:lnTo>
                    <a:lnTo>
                      <a:pt x="1982" y="728"/>
                    </a:lnTo>
                    <a:lnTo>
                      <a:pt x="2000" y="750"/>
                    </a:lnTo>
                    <a:lnTo>
                      <a:pt x="2014" y="774"/>
                    </a:lnTo>
                    <a:lnTo>
                      <a:pt x="2020" y="791"/>
                    </a:lnTo>
                    <a:lnTo>
                      <a:pt x="2030" y="813"/>
                    </a:lnTo>
                    <a:lnTo>
                      <a:pt x="2042" y="841"/>
                    </a:lnTo>
                    <a:lnTo>
                      <a:pt x="2055" y="873"/>
                    </a:lnTo>
                    <a:lnTo>
                      <a:pt x="2069" y="909"/>
                    </a:lnTo>
                    <a:lnTo>
                      <a:pt x="2085" y="949"/>
                    </a:lnTo>
                    <a:lnTo>
                      <a:pt x="2102" y="992"/>
                    </a:lnTo>
                    <a:lnTo>
                      <a:pt x="2119" y="1038"/>
                    </a:lnTo>
                    <a:lnTo>
                      <a:pt x="2137" y="1087"/>
                    </a:lnTo>
                    <a:lnTo>
                      <a:pt x="2155" y="1137"/>
                    </a:lnTo>
                    <a:lnTo>
                      <a:pt x="2174" y="1188"/>
                    </a:lnTo>
                    <a:lnTo>
                      <a:pt x="2282" y="1188"/>
                    </a:lnTo>
                    <a:lnTo>
                      <a:pt x="2308" y="1192"/>
                    </a:lnTo>
                    <a:lnTo>
                      <a:pt x="2333" y="1201"/>
                    </a:lnTo>
                    <a:lnTo>
                      <a:pt x="2357" y="1216"/>
                    </a:lnTo>
                    <a:lnTo>
                      <a:pt x="2377" y="1234"/>
                    </a:lnTo>
                    <a:lnTo>
                      <a:pt x="2395" y="1256"/>
                    </a:lnTo>
                    <a:lnTo>
                      <a:pt x="2406" y="1281"/>
                    </a:lnTo>
                    <a:lnTo>
                      <a:pt x="2438" y="1374"/>
                    </a:lnTo>
                    <a:lnTo>
                      <a:pt x="2443" y="1393"/>
                    </a:lnTo>
                    <a:lnTo>
                      <a:pt x="2443" y="1413"/>
                    </a:lnTo>
                    <a:lnTo>
                      <a:pt x="2439" y="1432"/>
                    </a:lnTo>
                    <a:lnTo>
                      <a:pt x="2433" y="1449"/>
                    </a:lnTo>
                    <a:lnTo>
                      <a:pt x="2423" y="1463"/>
                    </a:lnTo>
                    <a:lnTo>
                      <a:pt x="2410" y="1475"/>
                    </a:lnTo>
                    <a:lnTo>
                      <a:pt x="2395" y="1482"/>
                    </a:lnTo>
                    <a:lnTo>
                      <a:pt x="2377" y="1485"/>
                    </a:lnTo>
                    <a:lnTo>
                      <a:pt x="2271" y="1485"/>
                    </a:lnTo>
                    <a:lnTo>
                      <a:pt x="2272" y="1488"/>
                    </a:lnTo>
                    <a:lnTo>
                      <a:pt x="2273" y="1490"/>
                    </a:lnTo>
                    <a:lnTo>
                      <a:pt x="2274" y="1494"/>
                    </a:lnTo>
                    <a:lnTo>
                      <a:pt x="2270" y="1494"/>
                    </a:lnTo>
                    <a:lnTo>
                      <a:pt x="2265" y="1494"/>
                    </a:lnTo>
                    <a:lnTo>
                      <a:pt x="2185" y="1494"/>
                    </a:lnTo>
                    <a:lnTo>
                      <a:pt x="2113" y="1495"/>
                    </a:lnTo>
                    <a:lnTo>
                      <a:pt x="2047" y="1497"/>
                    </a:lnTo>
                    <a:lnTo>
                      <a:pt x="1988" y="1500"/>
                    </a:lnTo>
                    <a:lnTo>
                      <a:pt x="1935" y="1504"/>
                    </a:lnTo>
                    <a:lnTo>
                      <a:pt x="1887" y="1507"/>
                    </a:lnTo>
                    <a:lnTo>
                      <a:pt x="1845" y="1511"/>
                    </a:lnTo>
                    <a:lnTo>
                      <a:pt x="1808" y="1516"/>
                    </a:lnTo>
                    <a:lnTo>
                      <a:pt x="1777" y="1520"/>
                    </a:lnTo>
                    <a:lnTo>
                      <a:pt x="1751" y="1523"/>
                    </a:lnTo>
                    <a:lnTo>
                      <a:pt x="1728" y="1528"/>
                    </a:lnTo>
                    <a:lnTo>
                      <a:pt x="1710" y="1531"/>
                    </a:lnTo>
                    <a:lnTo>
                      <a:pt x="1696" y="1534"/>
                    </a:lnTo>
                    <a:lnTo>
                      <a:pt x="1685" y="1537"/>
                    </a:lnTo>
                    <a:lnTo>
                      <a:pt x="1678" y="1540"/>
                    </a:lnTo>
                    <a:lnTo>
                      <a:pt x="1634" y="1553"/>
                    </a:lnTo>
                    <a:lnTo>
                      <a:pt x="1608" y="1561"/>
                    </a:lnTo>
                    <a:lnTo>
                      <a:pt x="1581" y="1570"/>
                    </a:lnTo>
                    <a:lnTo>
                      <a:pt x="1552" y="1580"/>
                    </a:lnTo>
                    <a:lnTo>
                      <a:pt x="1522" y="1592"/>
                    </a:lnTo>
                    <a:lnTo>
                      <a:pt x="1492" y="1606"/>
                    </a:lnTo>
                    <a:lnTo>
                      <a:pt x="1462" y="1622"/>
                    </a:lnTo>
                    <a:lnTo>
                      <a:pt x="1434" y="1642"/>
                    </a:lnTo>
                    <a:lnTo>
                      <a:pt x="1406" y="1665"/>
                    </a:lnTo>
                    <a:lnTo>
                      <a:pt x="1381" y="1691"/>
                    </a:lnTo>
                    <a:lnTo>
                      <a:pt x="1357" y="1721"/>
                    </a:lnTo>
                    <a:lnTo>
                      <a:pt x="1337" y="1756"/>
                    </a:lnTo>
                    <a:lnTo>
                      <a:pt x="1330" y="1771"/>
                    </a:lnTo>
                    <a:lnTo>
                      <a:pt x="1320" y="1792"/>
                    </a:lnTo>
                    <a:lnTo>
                      <a:pt x="1309" y="1817"/>
                    </a:lnTo>
                    <a:lnTo>
                      <a:pt x="1297" y="1846"/>
                    </a:lnTo>
                    <a:lnTo>
                      <a:pt x="1284" y="1879"/>
                    </a:lnTo>
                    <a:lnTo>
                      <a:pt x="1270" y="1915"/>
                    </a:lnTo>
                    <a:lnTo>
                      <a:pt x="1255" y="1954"/>
                    </a:lnTo>
                    <a:lnTo>
                      <a:pt x="1238" y="1996"/>
                    </a:lnTo>
                    <a:lnTo>
                      <a:pt x="1222" y="2039"/>
                    </a:lnTo>
                    <a:lnTo>
                      <a:pt x="1206" y="2084"/>
                    </a:lnTo>
                    <a:lnTo>
                      <a:pt x="1203" y="2084"/>
                    </a:lnTo>
                    <a:lnTo>
                      <a:pt x="1163" y="2087"/>
                    </a:lnTo>
                    <a:lnTo>
                      <a:pt x="1123" y="2098"/>
                    </a:lnTo>
                    <a:lnTo>
                      <a:pt x="1085" y="2113"/>
                    </a:lnTo>
                    <a:lnTo>
                      <a:pt x="1049" y="2135"/>
                    </a:lnTo>
                    <a:lnTo>
                      <a:pt x="1016" y="2161"/>
                    </a:lnTo>
                    <a:lnTo>
                      <a:pt x="988" y="2192"/>
                    </a:lnTo>
                    <a:lnTo>
                      <a:pt x="964" y="2227"/>
                    </a:lnTo>
                    <a:lnTo>
                      <a:pt x="946" y="2265"/>
                    </a:lnTo>
                    <a:lnTo>
                      <a:pt x="554" y="2265"/>
                    </a:lnTo>
                    <a:lnTo>
                      <a:pt x="554" y="2395"/>
                    </a:lnTo>
                    <a:lnTo>
                      <a:pt x="551" y="2420"/>
                    </a:lnTo>
                    <a:lnTo>
                      <a:pt x="541" y="2442"/>
                    </a:lnTo>
                    <a:lnTo>
                      <a:pt x="527" y="2460"/>
                    </a:lnTo>
                    <a:lnTo>
                      <a:pt x="508" y="2474"/>
                    </a:lnTo>
                    <a:lnTo>
                      <a:pt x="486" y="2484"/>
                    </a:lnTo>
                    <a:lnTo>
                      <a:pt x="461" y="2488"/>
                    </a:lnTo>
                    <a:lnTo>
                      <a:pt x="203" y="2488"/>
                    </a:lnTo>
                    <a:lnTo>
                      <a:pt x="180" y="2484"/>
                    </a:lnTo>
                    <a:lnTo>
                      <a:pt x="158" y="2476"/>
                    </a:lnTo>
                    <a:lnTo>
                      <a:pt x="138" y="2460"/>
                    </a:lnTo>
                    <a:lnTo>
                      <a:pt x="124" y="2442"/>
                    </a:lnTo>
                    <a:lnTo>
                      <a:pt x="115" y="2420"/>
                    </a:lnTo>
                    <a:lnTo>
                      <a:pt x="112" y="2395"/>
                    </a:lnTo>
                    <a:lnTo>
                      <a:pt x="112" y="1700"/>
                    </a:lnTo>
                    <a:lnTo>
                      <a:pt x="112" y="1688"/>
                    </a:lnTo>
                    <a:lnTo>
                      <a:pt x="113" y="1672"/>
                    </a:lnTo>
                    <a:lnTo>
                      <a:pt x="115" y="1652"/>
                    </a:lnTo>
                    <a:lnTo>
                      <a:pt x="118" y="1633"/>
                    </a:lnTo>
                    <a:lnTo>
                      <a:pt x="122" y="1617"/>
                    </a:lnTo>
                    <a:lnTo>
                      <a:pt x="125" y="1607"/>
                    </a:lnTo>
                    <a:lnTo>
                      <a:pt x="126" y="1605"/>
                    </a:lnTo>
                    <a:lnTo>
                      <a:pt x="129" y="1597"/>
                    </a:lnTo>
                    <a:lnTo>
                      <a:pt x="135" y="1585"/>
                    </a:lnTo>
                    <a:lnTo>
                      <a:pt x="143" y="1568"/>
                    </a:lnTo>
                    <a:lnTo>
                      <a:pt x="151" y="1546"/>
                    </a:lnTo>
                    <a:lnTo>
                      <a:pt x="161" y="1518"/>
                    </a:lnTo>
                    <a:lnTo>
                      <a:pt x="173" y="1485"/>
                    </a:lnTo>
                    <a:lnTo>
                      <a:pt x="66" y="1485"/>
                    </a:lnTo>
                    <a:lnTo>
                      <a:pt x="48" y="1483"/>
                    </a:lnTo>
                    <a:lnTo>
                      <a:pt x="33" y="1475"/>
                    </a:lnTo>
                    <a:lnTo>
                      <a:pt x="20" y="1463"/>
                    </a:lnTo>
                    <a:lnTo>
                      <a:pt x="10" y="1449"/>
                    </a:lnTo>
                    <a:lnTo>
                      <a:pt x="3" y="1432"/>
                    </a:lnTo>
                    <a:lnTo>
                      <a:pt x="0" y="1413"/>
                    </a:lnTo>
                    <a:lnTo>
                      <a:pt x="0" y="1393"/>
                    </a:lnTo>
                    <a:lnTo>
                      <a:pt x="5" y="1374"/>
                    </a:lnTo>
                    <a:lnTo>
                      <a:pt x="37" y="1281"/>
                    </a:lnTo>
                    <a:lnTo>
                      <a:pt x="49" y="1256"/>
                    </a:lnTo>
                    <a:lnTo>
                      <a:pt x="65" y="1234"/>
                    </a:lnTo>
                    <a:lnTo>
                      <a:pt x="86" y="1216"/>
                    </a:lnTo>
                    <a:lnTo>
                      <a:pt x="110" y="1201"/>
                    </a:lnTo>
                    <a:lnTo>
                      <a:pt x="135" y="1192"/>
                    </a:lnTo>
                    <a:lnTo>
                      <a:pt x="161" y="1188"/>
                    </a:lnTo>
                    <a:lnTo>
                      <a:pt x="268" y="1188"/>
                    </a:lnTo>
                    <a:lnTo>
                      <a:pt x="285" y="1139"/>
                    </a:lnTo>
                    <a:lnTo>
                      <a:pt x="302" y="1092"/>
                    </a:lnTo>
                    <a:lnTo>
                      <a:pt x="319" y="1046"/>
                    </a:lnTo>
                    <a:lnTo>
                      <a:pt x="335" y="1003"/>
                    </a:lnTo>
                    <a:lnTo>
                      <a:pt x="351" y="961"/>
                    </a:lnTo>
                    <a:lnTo>
                      <a:pt x="366" y="923"/>
                    </a:lnTo>
                    <a:lnTo>
                      <a:pt x="380" y="888"/>
                    </a:lnTo>
                    <a:lnTo>
                      <a:pt x="392" y="857"/>
                    </a:lnTo>
                    <a:lnTo>
                      <a:pt x="404" y="830"/>
                    </a:lnTo>
                    <a:lnTo>
                      <a:pt x="413" y="808"/>
                    </a:lnTo>
                    <a:lnTo>
                      <a:pt x="421" y="790"/>
                    </a:lnTo>
                    <a:lnTo>
                      <a:pt x="427" y="778"/>
                    </a:lnTo>
                    <a:lnTo>
                      <a:pt x="442" y="754"/>
                    </a:lnTo>
                    <a:lnTo>
                      <a:pt x="459" y="733"/>
                    </a:lnTo>
                    <a:lnTo>
                      <a:pt x="480" y="716"/>
                    </a:lnTo>
                    <a:lnTo>
                      <a:pt x="503" y="702"/>
                    </a:lnTo>
                    <a:lnTo>
                      <a:pt x="528" y="689"/>
                    </a:lnTo>
                    <a:lnTo>
                      <a:pt x="553" y="678"/>
                    </a:lnTo>
                    <a:lnTo>
                      <a:pt x="580" y="668"/>
                    </a:lnTo>
                    <a:lnTo>
                      <a:pt x="606" y="659"/>
                    </a:lnTo>
                    <a:lnTo>
                      <a:pt x="633" y="652"/>
                    </a:lnTo>
                    <a:lnTo>
                      <a:pt x="658" y="644"/>
                    </a:lnTo>
                    <a:lnTo>
                      <a:pt x="683" y="636"/>
                    </a:lnTo>
                    <a:lnTo>
                      <a:pt x="684" y="635"/>
                    </a:lnTo>
                    <a:lnTo>
                      <a:pt x="690" y="634"/>
                    </a:lnTo>
                    <a:lnTo>
                      <a:pt x="697" y="632"/>
                    </a:lnTo>
                    <a:lnTo>
                      <a:pt x="709" y="630"/>
                    </a:lnTo>
                    <a:lnTo>
                      <a:pt x="725" y="626"/>
                    </a:lnTo>
                    <a:lnTo>
                      <a:pt x="744" y="623"/>
                    </a:lnTo>
                    <a:lnTo>
                      <a:pt x="768" y="620"/>
                    </a:lnTo>
                    <a:lnTo>
                      <a:pt x="798" y="617"/>
                    </a:lnTo>
                    <a:lnTo>
                      <a:pt x="830" y="613"/>
                    </a:lnTo>
                    <a:lnTo>
                      <a:pt x="869" y="610"/>
                    </a:lnTo>
                    <a:lnTo>
                      <a:pt x="913" y="607"/>
                    </a:lnTo>
                    <a:lnTo>
                      <a:pt x="963" y="604"/>
                    </a:lnTo>
                    <a:lnTo>
                      <a:pt x="1018" y="601"/>
                    </a:lnTo>
                    <a:lnTo>
                      <a:pt x="1080" y="599"/>
                    </a:lnTo>
                    <a:lnTo>
                      <a:pt x="1148" y="598"/>
                    </a:lnTo>
                    <a:lnTo>
                      <a:pt x="1222" y="597"/>
                    </a:lnTo>
                    <a:close/>
                    <a:moveTo>
                      <a:pt x="2264" y="0"/>
                    </a:moveTo>
                    <a:lnTo>
                      <a:pt x="2265" y="0"/>
                    </a:lnTo>
                    <a:lnTo>
                      <a:pt x="2339" y="0"/>
                    </a:lnTo>
                    <a:lnTo>
                      <a:pt x="2407" y="1"/>
                    </a:lnTo>
                    <a:lnTo>
                      <a:pt x="2469" y="4"/>
                    </a:lnTo>
                    <a:lnTo>
                      <a:pt x="2524" y="6"/>
                    </a:lnTo>
                    <a:lnTo>
                      <a:pt x="2573" y="9"/>
                    </a:lnTo>
                    <a:lnTo>
                      <a:pt x="2618" y="12"/>
                    </a:lnTo>
                    <a:lnTo>
                      <a:pt x="2656" y="16"/>
                    </a:lnTo>
                    <a:lnTo>
                      <a:pt x="2690" y="19"/>
                    </a:lnTo>
                    <a:lnTo>
                      <a:pt x="2719" y="23"/>
                    </a:lnTo>
                    <a:lnTo>
                      <a:pt x="2743" y="26"/>
                    </a:lnTo>
                    <a:lnTo>
                      <a:pt x="2763" y="30"/>
                    </a:lnTo>
                    <a:lnTo>
                      <a:pt x="2778" y="32"/>
                    </a:lnTo>
                    <a:lnTo>
                      <a:pt x="2790" y="35"/>
                    </a:lnTo>
                    <a:lnTo>
                      <a:pt x="2797" y="36"/>
                    </a:lnTo>
                    <a:lnTo>
                      <a:pt x="2803" y="37"/>
                    </a:lnTo>
                    <a:lnTo>
                      <a:pt x="2804" y="38"/>
                    </a:lnTo>
                    <a:lnTo>
                      <a:pt x="2826" y="44"/>
                    </a:lnTo>
                    <a:lnTo>
                      <a:pt x="2850" y="50"/>
                    </a:lnTo>
                    <a:lnTo>
                      <a:pt x="2876" y="57"/>
                    </a:lnTo>
                    <a:lnTo>
                      <a:pt x="2902" y="65"/>
                    </a:lnTo>
                    <a:lnTo>
                      <a:pt x="2929" y="74"/>
                    </a:lnTo>
                    <a:lnTo>
                      <a:pt x="2955" y="84"/>
                    </a:lnTo>
                    <a:lnTo>
                      <a:pt x="2980" y="97"/>
                    </a:lnTo>
                    <a:lnTo>
                      <a:pt x="3004" y="113"/>
                    </a:lnTo>
                    <a:lnTo>
                      <a:pt x="3025" y="131"/>
                    </a:lnTo>
                    <a:lnTo>
                      <a:pt x="3042" y="152"/>
                    </a:lnTo>
                    <a:lnTo>
                      <a:pt x="3056" y="176"/>
                    </a:lnTo>
                    <a:lnTo>
                      <a:pt x="3063" y="193"/>
                    </a:lnTo>
                    <a:lnTo>
                      <a:pt x="3073" y="216"/>
                    </a:lnTo>
                    <a:lnTo>
                      <a:pt x="3085" y="244"/>
                    </a:lnTo>
                    <a:lnTo>
                      <a:pt x="3098" y="275"/>
                    </a:lnTo>
                    <a:lnTo>
                      <a:pt x="3112" y="312"/>
                    </a:lnTo>
                    <a:lnTo>
                      <a:pt x="3127" y="352"/>
                    </a:lnTo>
                    <a:lnTo>
                      <a:pt x="3144" y="395"/>
                    </a:lnTo>
                    <a:lnTo>
                      <a:pt x="3162" y="441"/>
                    </a:lnTo>
                    <a:lnTo>
                      <a:pt x="3179" y="489"/>
                    </a:lnTo>
                    <a:lnTo>
                      <a:pt x="3198" y="539"/>
                    </a:lnTo>
                    <a:lnTo>
                      <a:pt x="3216" y="590"/>
                    </a:lnTo>
                    <a:lnTo>
                      <a:pt x="3324" y="590"/>
                    </a:lnTo>
                    <a:lnTo>
                      <a:pt x="3350" y="594"/>
                    </a:lnTo>
                    <a:lnTo>
                      <a:pt x="3375" y="604"/>
                    </a:lnTo>
                    <a:lnTo>
                      <a:pt x="3399" y="618"/>
                    </a:lnTo>
                    <a:lnTo>
                      <a:pt x="3420" y="637"/>
                    </a:lnTo>
                    <a:lnTo>
                      <a:pt x="3437" y="659"/>
                    </a:lnTo>
                    <a:lnTo>
                      <a:pt x="3448" y="683"/>
                    </a:lnTo>
                    <a:lnTo>
                      <a:pt x="3481" y="776"/>
                    </a:lnTo>
                    <a:lnTo>
                      <a:pt x="3485" y="796"/>
                    </a:lnTo>
                    <a:lnTo>
                      <a:pt x="3485" y="815"/>
                    </a:lnTo>
                    <a:lnTo>
                      <a:pt x="3483" y="834"/>
                    </a:lnTo>
                    <a:lnTo>
                      <a:pt x="3475" y="851"/>
                    </a:lnTo>
                    <a:lnTo>
                      <a:pt x="3465" y="866"/>
                    </a:lnTo>
                    <a:lnTo>
                      <a:pt x="3453" y="877"/>
                    </a:lnTo>
                    <a:lnTo>
                      <a:pt x="3437" y="885"/>
                    </a:lnTo>
                    <a:lnTo>
                      <a:pt x="3420" y="887"/>
                    </a:lnTo>
                    <a:lnTo>
                      <a:pt x="3314" y="887"/>
                    </a:lnTo>
                    <a:lnTo>
                      <a:pt x="3326" y="921"/>
                    </a:lnTo>
                    <a:lnTo>
                      <a:pt x="3336" y="948"/>
                    </a:lnTo>
                    <a:lnTo>
                      <a:pt x="3345" y="970"/>
                    </a:lnTo>
                    <a:lnTo>
                      <a:pt x="3352" y="988"/>
                    </a:lnTo>
                    <a:lnTo>
                      <a:pt x="3358" y="1000"/>
                    </a:lnTo>
                    <a:lnTo>
                      <a:pt x="3361" y="1007"/>
                    </a:lnTo>
                    <a:lnTo>
                      <a:pt x="3362" y="1009"/>
                    </a:lnTo>
                    <a:lnTo>
                      <a:pt x="3366" y="1020"/>
                    </a:lnTo>
                    <a:lnTo>
                      <a:pt x="3370" y="1036"/>
                    </a:lnTo>
                    <a:lnTo>
                      <a:pt x="3372" y="1055"/>
                    </a:lnTo>
                    <a:lnTo>
                      <a:pt x="3374" y="1074"/>
                    </a:lnTo>
                    <a:lnTo>
                      <a:pt x="3375" y="1091"/>
                    </a:lnTo>
                    <a:lnTo>
                      <a:pt x="3376" y="1103"/>
                    </a:lnTo>
                    <a:lnTo>
                      <a:pt x="3376" y="1798"/>
                    </a:lnTo>
                    <a:lnTo>
                      <a:pt x="3373" y="1822"/>
                    </a:lnTo>
                    <a:lnTo>
                      <a:pt x="3363" y="1845"/>
                    </a:lnTo>
                    <a:lnTo>
                      <a:pt x="3349" y="1864"/>
                    </a:lnTo>
                    <a:lnTo>
                      <a:pt x="3330" y="1878"/>
                    </a:lnTo>
                    <a:lnTo>
                      <a:pt x="3308" y="1888"/>
                    </a:lnTo>
                    <a:lnTo>
                      <a:pt x="3284" y="1891"/>
                    </a:lnTo>
                    <a:lnTo>
                      <a:pt x="3247" y="1891"/>
                    </a:lnTo>
                    <a:lnTo>
                      <a:pt x="3233" y="1855"/>
                    </a:lnTo>
                    <a:lnTo>
                      <a:pt x="3219" y="1824"/>
                    </a:lnTo>
                    <a:lnTo>
                      <a:pt x="3209" y="1797"/>
                    </a:lnTo>
                    <a:lnTo>
                      <a:pt x="3200" y="1775"/>
                    </a:lnTo>
                    <a:lnTo>
                      <a:pt x="3192" y="1759"/>
                    </a:lnTo>
                    <a:lnTo>
                      <a:pt x="3175" y="1724"/>
                    </a:lnTo>
                    <a:lnTo>
                      <a:pt x="3153" y="1693"/>
                    </a:lnTo>
                    <a:lnTo>
                      <a:pt x="3128" y="1666"/>
                    </a:lnTo>
                    <a:lnTo>
                      <a:pt x="3102" y="1642"/>
                    </a:lnTo>
                    <a:lnTo>
                      <a:pt x="3074" y="1622"/>
                    </a:lnTo>
                    <a:lnTo>
                      <a:pt x="3044" y="1605"/>
                    </a:lnTo>
                    <a:lnTo>
                      <a:pt x="3015" y="1591"/>
                    </a:lnTo>
                    <a:lnTo>
                      <a:pt x="2984" y="1579"/>
                    </a:lnTo>
                    <a:lnTo>
                      <a:pt x="2955" y="1568"/>
                    </a:lnTo>
                    <a:lnTo>
                      <a:pt x="2927" y="1559"/>
                    </a:lnTo>
                    <a:lnTo>
                      <a:pt x="2900" y="1552"/>
                    </a:lnTo>
                    <a:lnTo>
                      <a:pt x="2876" y="1546"/>
                    </a:lnTo>
                    <a:lnTo>
                      <a:pt x="2847" y="1538"/>
                    </a:lnTo>
                    <a:lnTo>
                      <a:pt x="2840" y="1536"/>
                    </a:lnTo>
                    <a:lnTo>
                      <a:pt x="2827" y="1533"/>
                    </a:lnTo>
                    <a:lnTo>
                      <a:pt x="2809" y="1530"/>
                    </a:lnTo>
                    <a:lnTo>
                      <a:pt x="2785" y="1525"/>
                    </a:lnTo>
                    <a:lnTo>
                      <a:pt x="2756" y="1520"/>
                    </a:lnTo>
                    <a:lnTo>
                      <a:pt x="2721" y="1516"/>
                    </a:lnTo>
                    <a:lnTo>
                      <a:pt x="2679" y="1511"/>
                    </a:lnTo>
                    <a:lnTo>
                      <a:pt x="2629" y="1507"/>
                    </a:lnTo>
                    <a:lnTo>
                      <a:pt x="2572" y="1502"/>
                    </a:lnTo>
                    <a:lnTo>
                      <a:pt x="2584" y="1469"/>
                    </a:lnTo>
                    <a:lnTo>
                      <a:pt x="2591" y="1434"/>
                    </a:lnTo>
                    <a:lnTo>
                      <a:pt x="2592" y="1398"/>
                    </a:lnTo>
                    <a:lnTo>
                      <a:pt x="2588" y="1361"/>
                    </a:lnTo>
                    <a:lnTo>
                      <a:pt x="2579" y="1326"/>
                    </a:lnTo>
                    <a:lnTo>
                      <a:pt x="2547" y="1233"/>
                    </a:lnTo>
                    <a:lnTo>
                      <a:pt x="2532" y="1196"/>
                    </a:lnTo>
                    <a:lnTo>
                      <a:pt x="2511" y="1163"/>
                    </a:lnTo>
                    <a:lnTo>
                      <a:pt x="2487" y="1133"/>
                    </a:lnTo>
                    <a:lnTo>
                      <a:pt x="2459" y="1105"/>
                    </a:lnTo>
                    <a:lnTo>
                      <a:pt x="2427" y="1082"/>
                    </a:lnTo>
                    <a:lnTo>
                      <a:pt x="2394" y="1064"/>
                    </a:lnTo>
                    <a:lnTo>
                      <a:pt x="2358" y="1051"/>
                    </a:lnTo>
                    <a:lnTo>
                      <a:pt x="2321" y="1042"/>
                    </a:lnTo>
                    <a:lnTo>
                      <a:pt x="2282" y="1039"/>
                    </a:lnTo>
                    <a:lnTo>
                      <a:pt x="2278" y="1039"/>
                    </a:lnTo>
                    <a:lnTo>
                      <a:pt x="2259" y="985"/>
                    </a:lnTo>
                    <a:lnTo>
                      <a:pt x="2239" y="935"/>
                    </a:lnTo>
                    <a:lnTo>
                      <a:pt x="2222" y="888"/>
                    </a:lnTo>
                    <a:lnTo>
                      <a:pt x="2204" y="846"/>
                    </a:lnTo>
                    <a:lnTo>
                      <a:pt x="2189" y="808"/>
                    </a:lnTo>
                    <a:lnTo>
                      <a:pt x="2176" y="775"/>
                    </a:lnTo>
                    <a:lnTo>
                      <a:pt x="2220" y="776"/>
                    </a:lnTo>
                    <a:lnTo>
                      <a:pt x="2265" y="777"/>
                    </a:lnTo>
                    <a:lnTo>
                      <a:pt x="2362" y="776"/>
                    </a:lnTo>
                    <a:lnTo>
                      <a:pt x="2454" y="773"/>
                    </a:lnTo>
                    <a:lnTo>
                      <a:pt x="2538" y="768"/>
                    </a:lnTo>
                    <a:lnTo>
                      <a:pt x="2617" y="763"/>
                    </a:lnTo>
                    <a:lnTo>
                      <a:pt x="2689" y="756"/>
                    </a:lnTo>
                    <a:lnTo>
                      <a:pt x="2754" y="749"/>
                    </a:lnTo>
                    <a:lnTo>
                      <a:pt x="2814" y="741"/>
                    </a:lnTo>
                    <a:lnTo>
                      <a:pt x="2867" y="733"/>
                    </a:lnTo>
                    <a:lnTo>
                      <a:pt x="2914" y="726"/>
                    </a:lnTo>
                    <a:lnTo>
                      <a:pt x="2954" y="717"/>
                    </a:lnTo>
                    <a:lnTo>
                      <a:pt x="2989" y="710"/>
                    </a:lnTo>
                    <a:lnTo>
                      <a:pt x="3016" y="704"/>
                    </a:lnTo>
                    <a:lnTo>
                      <a:pt x="3038" y="698"/>
                    </a:lnTo>
                    <a:lnTo>
                      <a:pt x="3054" y="694"/>
                    </a:lnTo>
                    <a:lnTo>
                      <a:pt x="3063" y="691"/>
                    </a:lnTo>
                    <a:lnTo>
                      <a:pt x="3066" y="690"/>
                    </a:lnTo>
                    <a:lnTo>
                      <a:pt x="3048" y="622"/>
                    </a:lnTo>
                    <a:lnTo>
                      <a:pt x="3028" y="561"/>
                    </a:lnTo>
                    <a:lnTo>
                      <a:pt x="3008" y="506"/>
                    </a:lnTo>
                    <a:lnTo>
                      <a:pt x="2990" y="458"/>
                    </a:lnTo>
                    <a:lnTo>
                      <a:pt x="2971" y="416"/>
                    </a:lnTo>
                    <a:lnTo>
                      <a:pt x="2955" y="379"/>
                    </a:lnTo>
                    <a:lnTo>
                      <a:pt x="2940" y="347"/>
                    </a:lnTo>
                    <a:lnTo>
                      <a:pt x="2927" y="320"/>
                    </a:lnTo>
                    <a:lnTo>
                      <a:pt x="2916" y="297"/>
                    </a:lnTo>
                    <a:lnTo>
                      <a:pt x="2908" y="278"/>
                    </a:lnTo>
                    <a:lnTo>
                      <a:pt x="2908" y="277"/>
                    </a:lnTo>
                    <a:lnTo>
                      <a:pt x="2907" y="276"/>
                    </a:lnTo>
                    <a:lnTo>
                      <a:pt x="2906" y="273"/>
                    </a:lnTo>
                    <a:lnTo>
                      <a:pt x="2904" y="270"/>
                    </a:lnTo>
                    <a:lnTo>
                      <a:pt x="2900" y="265"/>
                    </a:lnTo>
                    <a:lnTo>
                      <a:pt x="2894" y="260"/>
                    </a:lnTo>
                    <a:lnTo>
                      <a:pt x="2887" y="254"/>
                    </a:lnTo>
                    <a:lnTo>
                      <a:pt x="2877" y="249"/>
                    </a:lnTo>
                    <a:lnTo>
                      <a:pt x="2865" y="242"/>
                    </a:lnTo>
                    <a:lnTo>
                      <a:pt x="2850" y="236"/>
                    </a:lnTo>
                    <a:lnTo>
                      <a:pt x="2832" y="228"/>
                    </a:lnTo>
                    <a:lnTo>
                      <a:pt x="2810" y="222"/>
                    </a:lnTo>
                    <a:lnTo>
                      <a:pt x="2785" y="215"/>
                    </a:lnTo>
                    <a:lnTo>
                      <a:pt x="2756" y="209"/>
                    </a:lnTo>
                    <a:lnTo>
                      <a:pt x="2722" y="202"/>
                    </a:lnTo>
                    <a:lnTo>
                      <a:pt x="2684" y="197"/>
                    </a:lnTo>
                    <a:lnTo>
                      <a:pt x="2642" y="190"/>
                    </a:lnTo>
                    <a:lnTo>
                      <a:pt x="2594" y="186"/>
                    </a:lnTo>
                    <a:lnTo>
                      <a:pt x="2539" y="181"/>
                    </a:lnTo>
                    <a:lnTo>
                      <a:pt x="2481" y="178"/>
                    </a:lnTo>
                    <a:lnTo>
                      <a:pt x="2415" y="175"/>
                    </a:lnTo>
                    <a:lnTo>
                      <a:pt x="2344" y="174"/>
                    </a:lnTo>
                    <a:lnTo>
                      <a:pt x="2265" y="173"/>
                    </a:lnTo>
                    <a:lnTo>
                      <a:pt x="2187" y="174"/>
                    </a:lnTo>
                    <a:lnTo>
                      <a:pt x="2115" y="175"/>
                    </a:lnTo>
                    <a:lnTo>
                      <a:pt x="2050" y="177"/>
                    </a:lnTo>
                    <a:lnTo>
                      <a:pt x="1990" y="180"/>
                    </a:lnTo>
                    <a:lnTo>
                      <a:pt x="1937" y="185"/>
                    </a:lnTo>
                    <a:lnTo>
                      <a:pt x="1889" y="189"/>
                    </a:lnTo>
                    <a:lnTo>
                      <a:pt x="1846" y="194"/>
                    </a:lnTo>
                    <a:lnTo>
                      <a:pt x="1808" y="200"/>
                    </a:lnTo>
                    <a:lnTo>
                      <a:pt x="1775" y="205"/>
                    </a:lnTo>
                    <a:lnTo>
                      <a:pt x="1745" y="212"/>
                    </a:lnTo>
                    <a:lnTo>
                      <a:pt x="1720" y="218"/>
                    </a:lnTo>
                    <a:lnTo>
                      <a:pt x="1698" y="226"/>
                    </a:lnTo>
                    <a:lnTo>
                      <a:pt x="1680" y="233"/>
                    </a:lnTo>
                    <a:lnTo>
                      <a:pt x="1665" y="240"/>
                    </a:lnTo>
                    <a:lnTo>
                      <a:pt x="1652" y="247"/>
                    </a:lnTo>
                    <a:lnTo>
                      <a:pt x="1642" y="254"/>
                    </a:lnTo>
                    <a:lnTo>
                      <a:pt x="1634" y="261"/>
                    </a:lnTo>
                    <a:lnTo>
                      <a:pt x="1628" y="268"/>
                    </a:lnTo>
                    <a:lnTo>
                      <a:pt x="1622" y="274"/>
                    </a:lnTo>
                    <a:lnTo>
                      <a:pt x="1619" y="280"/>
                    </a:lnTo>
                    <a:lnTo>
                      <a:pt x="1617" y="285"/>
                    </a:lnTo>
                    <a:lnTo>
                      <a:pt x="1615" y="289"/>
                    </a:lnTo>
                    <a:lnTo>
                      <a:pt x="1614" y="294"/>
                    </a:lnTo>
                    <a:lnTo>
                      <a:pt x="1607" y="308"/>
                    </a:lnTo>
                    <a:lnTo>
                      <a:pt x="1597" y="326"/>
                    </a:lnTo>
                    <a:lnTo>
                      <a:pt x="1585" y="350"/>
                    </a:lnTo>
                    <a:lnTo>
                      <a:pt x="1570" y="380"/>
                    </a:lnTo>
                    <a:lnTo>
                      <a:pt x="1554" y="415"/>
                    </a:lnTo>
                    <a:lnTo>
                      <a:pt x="1536" y="457"/>
                    </a:lnTo>
                    <a:lnTo>
                      <a:pt x="1497" y="455"/>
                    </a:lnTo>
                    <a:lnTo>
                      <a:pt x="1456" y="453"/>
                    </a:lnTo>
                    <a:lnTo>
                      <a:pt x="1410" y="451"/>
                    </a:lnTo>
                    <a:lnTo>
                      <a:pt x="1361" y="450"/>
                    </a:lnTo>
                    <a:lnTo>
                      <a:pt x="1377" y="406"/>
                    </a:lnTo>
                    <a:lnTo>
                      <a:pt x="1393" y="365"/>
                    </a:lnTo>
                    <a:lnTo>
                      <a:pt x="1408" y="326"/>
                    </a:lnTo>
                    <a:lnTo>
                      <a:pt x="1422" y="292"/>
                    </a:lnTo>
                    <a:lnTo>
                      <a:pt x="1435" y="260"/>
                    </a:lnTo>
                    <a:lnTo>
                      <a:pt x="1446" y="233"/>
                    </a:lnTo>
                    <a:lnTo>
                      <a:pt x="1456" y="211"/>
                    </a:lnTo>
                    <a:lnTo>
                      <a:pt x="1463" y="193"/>
                    </a:lnTo>
                    <a:lnTo>
                      <a:pt x="1469" y="180"/>
                    </a:lnTo>
                    <a:lnTo>
                      <a:pt x="1484" y="157"/>
                    </a:lnTo>
                    <a:lnTo>
                      <a:pt x="1501" y="137"/>
                    </a:lnTo>
                    <a:lnTo>
                      <a:pt x="1522" y="119"/>
                    </a:lnTo>
                    <a:lnTo>
                      <a:pt x="1545" y="104"/>
                    </a:lnTo>
                    <a:lnTo>
                      <a:pt x="1570" y="91"/>
                    </a:lnTo>
                    <a:lnTo>
                      <a:pt x="1596" y="80"/>
                    </a:lnTo>
                    <a:lnTo>
                      <a:pt x="1622" y="70"/>
                    </a:lnTo>
                    <a:lnTo>
                      <a:pt x="1648" y="62"/>
                    </a:lnTo>
                    <a:lnTo>
                      <a:pt x="1676" y="54"/>
                    </a:lnTo>
                    <a:lnTo>
                      <a:pt x="1701" y="46"/>
                    </a:lnTo>
                    <a:lnTo>
                      <a:pt x="1726" y="38"/>
                    </a:lnTo>
                    <a:lnTo>
                      <a:pt x="1727" y="37"/>
                    </a:lnTo>
                    <a:lnTo>
                      <a:pt x="1732" y="36"/>
                    </a:lnTo>
                    <a:lnTo>
                      <a:pt x="1740" y="35"/>
                    </a:lnTo>
                    <a:lnTo>
                      <a:pt x="1752" y="32"/>
                    </a:lnTo>
                    <a:lnTo>
                      <a:pt x="1767" y="30"/>
                    </a:lnTo>
                    <a:lnTo>
                      <a:pt x="1787" y="26"/>
                    </a:lnTo>
                    <a:lnTo>
                      <a:pt x="1810" y="23"/>
                    </a:lnTo>
                    <a:lnTo>
                      <a:pt x="1840" y="19"/>
                    </a:lnTo>
                    <a:lnTo>
                      <a:pt x="1874" y="16"/>
                    </a:lnTo>
                    <a:lnTo>
                      <a:pt x="1912" y="12"/>
                    </a:lnTo>
                    <a:lnTo>
                      <a:pt x="1956" y="9"/>
                    </a:lnTo>
                    <a:lnTo>
                      <a:pt x="2005" y="6"/>
                    </a:lnTo>
                    <a:lnTo>
                      <a:pt x="2061" y="4"/>
                    </a:lnTo>
                    <a:lnTo>
                      <a:pt x="2123" y="1"/>
                    </a:lnTo>
                    <a:lnTo>
                      <a:pt x="2190" y="0"/>
                    </a:lnTo>
                    <a:lnTo>
                      <a:pt x="2264"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32" name="TextBox 131"/>
              <p:cNvSpPr txBox="1"/>
              <p:nvPr/>
            </p:nvSpPr>
            <p:spPr>
              <a:xfrm>
                <a:off x="241918" y="4117786"/>
                <a:ext cx="1354629" cy="471036"/>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健康護理</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Healthcare</a:t>
                </a:r>
                <a:endParaRPr lang="en-US" sz="1000" dirty="0">
                  <a:solidFill>
                    <a:srgbClr val="122153"/>
                  </a:solidFill>
                  <a:ea typeface="儷黑 Pro"/>
                  <a:cs typeface="儷黑 Pro"/>
                </a:endParaRPr>
              </a:p>
            </p:txBody>
          </p:sp>
          <p:sp>
            <p:nvSpPr>
              <p:cNvPr id="133" name="Freeform 30"/>
              <p:cNvSpPr>
                <a:spLocks noChangeAspect="1"/>
              </p:cNvSpPr>
              <p:nvPr/>
            </p:nvSpPr>
            <p:spPr bwMode="auto">
              <a:xfrm>
                <a:off x="701869" y="3721983"/>
                <a:ext cx="399548" cy="457210"/>
              </a:xfrm>
              <a:custGeom>
                <a:avLst/>
                <a:gdLst>
                  <a:gd name="T0" fmla="*/ 2201 w 6093"/>
                  <a:gd name="T1" fmla="*/ 76 h 5402"/>
                  <a:gd name="T2" fmla="*/ 2773 w 6093"/>
                  <a:gd name="T3" fmla="*/ 367 h 5402"/>
                  <a:gd name="T4" fmla="*/ 3222 w 6093"/>
                  <a:gd name="T5" fmla="*/ 449 h 5402"/>
                  <a:gd name="T6" fmla="*/ 3768 w 6093"/>
                  <a:gd name="T7" fmla="*/ 119 h 5402"/>
                  <a:gd name="T8" fmla="*/ 4401 w 6093"/>
                  <a:gd name="T9" fmla="*/ 0 h 5402"/>
                  <a:gd name="T10" fmla="*/ 4957 w 6093"/>
                  <a:gd name="T11" fmla="*/ 80 h 5402"/>
                  <a:gd name="T12" fmla="*/ 5493 w 6093"/>
                  <a:gd name="T13" fmla="*/ 315 h 5402"/>
                  <a:gd name="T14" fmla="*/ 5873 w 6093"/>
                  <a:gd name="T15" fmla="*/ 706 h 5402"/>
                  <a:gd name="T16" fmla="*/ 6073 w 6093"/>
                  <a:gd name="T17" fmla="*/ 1273 h 5402"/>
                  <a:gd name="T18" fmla="*/ 6056 w 6093"/>
                  <a:gd name="T19" fmla="*/ 1981 h 5402"/>
                  <a:gd name="T20" fmla="*/ 5836 w 6093"/>
                  <a:gd name="T21" fmla="*/ 2564 h 5402"/>
                  <a:gd name="T22" fmla="*/ 5408 w 6093"/>
                  <a:gd name="T23" fmla="*/ 3177 h 5402"/>
                  <a:gd name="T24" fmla="*/ 4855 w 6093"/>
                  <a:gd name="T25" fmla="*/ 3794 h 5402"/>
                  <a:gd name="T26" fmla="*/ 4253 w 6093"/>
                  <a:gd name="T27" fmla="*/ 4385 h 5402"/>
                  <a:gd name="T28" fmla="*/ 3763 w 6093"/>
                  <a:gd name="T29" fmla="*/ 4852 h 5402"/>
                  <a:gd name="T30" fmla="*/ 3413 w 6093"/>
                  <a:gd name="T31" fmla="*/ 5202 h 5402"/>
                  <a:gd name="T32" fmla="*/ 3328 w 6093"/>
                  <a:gd name="T33" fmla="*/ 5284 h 5402"/>
                  <a:gd name="T34" fmla="*/ 3147 w 6093"/>
                  <a:gd name="T35" fmla="*/ 5387 h 5402"/>
                  <a:gd name="T36" fmla="*/ 2928 w 6093"/>
                  <a:gd name="T37" fmla="*/ 5373 h 5402"/>
                  <a:gd name="T38" fmla="*/ 2760 w 6093"/>
                  <a:gd name="T39" fmla="*/ 5263 h 5402"/>
                  <a:gd name="T40" fmla="*/ 2643 w 6093"/>
                  <a:gd name="T41" fmla="*/ 5145 h 5402"/>
                  <a:gd name="T42" fmla="*/ 2290 w 6093"/>
                  <a:gd name="T43" fmla="*/ 4800 h 5402"/>
                  <a:gd name="T44" fmla="*/ 1723 w 6093"/>
                  <a:gd name="T45" fmla="*/ 4263 h 5402"/>
                  <a:gd name="T46" fmla="*/ 803 w 6093"/>
                  <a:gd name="T47" fmla="*/ 3314 h 5402"/>
                  <a:gd name="T48" fmla="*/ 1520 w 6093"/>
                  <a:gd name="T49" fmla="*/ 3083 h 5402"/>
                  <a:gd name="T50" fmla="*/ 1629 w 6093"/>
                  <a:gd name="T51" fmla="*/ 2896 h 5402"/>
                  <a:gd name="T52" fmla="*/ 2282 w 6093"/>
                  <a:gd name="T53" fmla="*/ 4267 h 5402"/>
                  <a:gd name="T54" fmla="*/ 2447 w 6093"/>
                  <a:gd name="T55" fmla="*/ 4324 h 5402"/>
                  <a:gd name="T56" fmla="*/ 2632 w 6093"/>
                  <a:gd name="T57" fmla="*/ 4224 h 5402"/>
                  <a:gd name="T58" fmla="*/ 3191 w 6093"/>
                  <a:gd name="T59" fmla="*/ 3348 h 5402"/>
                  <a:gd name="T60" fmla="*/ 3371 w 6093"/>
                  <a:gd name="T61" fmla="*/ 3479 h 5402"/>
                  <a:gd name="T62" fmla="*/ 3580 w 6093"/>
                  <a:gd name="T63" fmla="*/ 3405 h 5402"/>
                  <a:gd name="T64" fmla="*/ 4152 w 6093"/>
                  <a:gd name="T65" fmla="*/ 2924 h 5402"/>
                  <a:gd name="T66" fmla="*/ 4870 w 6093"/>
                  <a:gd name="T67" fmla="*/ 2920 h 5402"/>
                  <a:gd name="T68" fmla="*/ 5010 w 6093"/>
                  <a:gd name="T69" fmla="*/ 2749 h 5402"/>
                  <a:gd name="T70" fmla="*/ 4946 w 6093"/>
                  <a:gd name="T71" fmla="*/ 2533 h 5402"/>
                  <a:gd name="T72" fmla="*/ 4329 w 6093"/>
                  <a:gd name="T73" fmla="*/ 2462 h 5402"/>
                  <a:gd name="T74" fmla="*/ 3926 w 6093"/>
                  <a:gd name="T75" fmla="*/ 2168 h 5402"/>
                  <a:gd name="T76" fmla="*/ 3739 w 6093"/>
                  <a:gd name="T77" fmla="*/ 2249 h 5402"/>
                  <a:gd name="T78" fmla="*/ 3211 w 6093"/>
                  <a:gd name="T79" fmla="*/ 1632 h 5402"/>
                  <a:gd name="T80" fmla="*/ 3021 w 6093"/>
                  <a:gd name="T81" fmla="*/ 1536 h 5402"/>
                  <a:gd name="T82" fmla="*/ 2856 w 6093"/>
                  <a:gd name="T83" fmla="*/ 1601 h 5402"/>
                  <a:gd name="T84" fmla="*/ 1723 w 6093"/>
                  <a:gd name="T85" fmla="*/ 1136 h 5402"/>
                  <a:gd name="T86" fmla="*/ 1560 w 6093"/>
                  <a:gd name="T87" fmla="*/ 980 h 5402"/>
                  <a:gd name="T88" fmla="*/ 1338 w 6093"/>
                  <a:gd name="T89" fmla="*/ 1030 h 5402"/>
                  <a:gd name="T90" fmla="*/ 1168 w 6093"/>
                  <a:gd name="T91" fmla="*/ 2642 h 5402"/>
                  <a:gd name="T92" fmla="*/ 91 w 6093"/>
                  <a:gd name="T93" fmla="*/ 2196 h 5402"/>
                  <a:gd name="T94" fmla="*/ 0 w 6093"/>
                  <a:gd name="T95" fmla="*/ 1540 h 5402"/>
                  <a:gd name="T96" fmla="*/ 115 w 6093"/>
                  <a:gd name="T97" fmla="*/ 916 h 5402"/>
                  <a:gd name="T98" fmla="*/ 429 w 6093"/>
                  <a:gd name="T99" fmla="*/ 451 h 5402"/>
                  <a:gd name="T100" fmla="*/ 901 w 6093"/>
                  <a:gd name="T101" fmla="*/ 156 h 5402"/>
                  <a:gd name="T102" fmla="*/ 1542 w 6093"/>
                  <a:gd name="T103" fmla="*/ 8 h 5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3" h="5402">
                    <a:moveTo>
                      <a:pt x="1692" y="0"/>
                    </a:moveTo>
                    <a:lnTo>
                      <a:pt x="1821" y="4"/>
                    </a:lnTo>
                    <a:lnTo>
                      <a:pt x="1949" y="19"/>
                    </a:lnTo>
                    <a:lnTo>
                      <a:pt x="2077" y="43"/>
                    </a:lnTo>
                    <a:lnTo>
                      <a:pt x="2201" y="76"/>
                    </a:lnTo>
                    <a:lnTo>
                      <a:pt x="2323" y="119"/>
                    </a:lnTo>
                    <a:lnTo>
                      <a:pt x="2443" y="169"/>
                    </a:lnTo>
                    <a:lnTo>
                      <a:pt x="2558" y="228"/>
                    </a:lnTo>
                    <a:lnTo>
                      <a:pt x="2667" y="295"/>
                    </a:lnTo>
                    <a:lnTo>
                      <a:pt x="2773" y="367"/>
                    </a:lnTo>
                    <a:lnTo>
                      <a:pt x="2871" y="449"/>
                    </a:lnTo>
                    <a:lnTo>
                      <a:pt x="2961" y="536"/>
                    </a:lnTo>
                    <a:lnTo>
                      <a:pt x="3047" y="630"/>
                    </a:lnTo>
                    <a:lnTo>
                      <a:pt x="3130" y="536"/>
                    </a:lnTo>
                    <a:lnTo>
                      <a:pt x="3222" y="449"/>
                    </a:lnTo>
                    <a:lnTo>
                      <a:pt x="3321" y="367"/>
                    </a:lnTo>
                    <a:lnTo>
                      <a:pt x="3426" y="295"/>
                    </a:lnTo>
                    <a:lnTo>
                      <a:pt x="3535" y="228"/>
                    </a:lnTo>
                    <a:lnTo>
                      <a:pt x="3650" y="169"/>
                    </a:lnTo>
                    <a:lnTo>
                      <a:pt x="3768" y="119"/>
                    </a:lnTo>
                    <a:lnTo>
                      <a:pt x="3891" y="76"/>
                    </a:lnTo>
                    <a:lnTo>
                      <a:pt x="4016" y="43"/>
                    </a:lnTo>
                    <a:lnTo>
                      <a:pt x="4144" y="19"/>
                    </a:lnTo>
                    <a:lnTo>
                      <a:pt x="4272" y="4"/>
                    </a:lnTo>
                    <a:lnTo>
                      <a:pt x="4401" y="0"/>
                    </a:lnTo>
                    <a:lnTo>
                      <a:pt x="4477" y="2"/>
                    </a:lnTo>
                    <a:lnTo>
                      <a:pt x="4550" y="8"/>
                    </a:lnTo>
                    <a:lnTo>
                      <a:pt x="4692" y="26"/>
                    </a:lnTo>
                    <a:lnTo>
                      <a:pt x="4827" y="50"/>
                    </a:lnTo>
                    <a:lnTo>
                      <a:pt x="4957" y="80"/>
                    </a:lnTo>
                    <a:lnTo>
                      <a:pt x="5077" y="115"/>
                    </a:lnTo>
                    <a:lnTo>
                      <a:pt x="5192" y="156"/>
                    </a:lnTo>
                    <a:lnTo>
                      <a:pt x="5299" y="204"/>
                    </a:lnTo>
                    <a:lnTo>
                      <a:pt x="5401" y="256"/>
                    </a:lnTo>
                    <a:lnTo>
                      <a:pt x="5493" y="315"/>
                    </a:lnTo>
                    <a:lnTo>
                      <a:pt x="5582" y="380"/>
                    </a:lnTo>
                    <a:lnTo>
                      <a:pt x="5664" y="451"/>
                    </a:lnTo>
                    <a:lnTo>
                      <a:pt x="5738" y="528"/>
                    </a:lnTo>
                    <a:lnTo>
                      <a:pt x="5806" y="610"/>
                    </a:lnTo>
                    <a:lnTo>
                      <a:pt x="5873" y="706"/>
                    </a:lnTo>
                    <a:lnTo>
                      <a:pt x="5930" y="808"/>
                    </a:lnTo>
                    <a:lnTo>
                      <a:pt x="5978" y="916"/>
                    </a:lnTo>
                    <a:lnTo>
                      <a:pt x="6019" y="1029"/>
                    </a:lnTo>
                    <a:lnTo>
                      <a:pt x="6051" y="1147"/>
                    </a:lnTo>
                    <a:lnTo>
                      <a:pt x="6073" y="1273"/>
                    </a:lnTo>
                    <a:lnTo>
                      <a:pt x="6088" y="1403"/>
                    </a:lnTo>
                    <a:lnTo>
                      <a:pt x="6093" y="1540"/>
                    </a:lnTo>
                    <a:lnTo>
                      <a:pt x="6089" y="1681"/>
                    </a:lnTo>
                    <a:lnTo>
                      <a:pt x="6077" y="1827"/>
                    </a:lnTo>
                    <a:lnTo>
                      <a:pt x="6056" y="1981"/>
                    </a:lnTo>
                    <a:lnTo>
                      <a:pt x="6032" y="2094"/>
                    </a:lnTo>
                    <a:lnTo>
                      <a:pt x="5997" y="2209"/>
                    </a:lnTo>
                    <a:lnTo>
                      <a:pt x="5953" y="2325"/>
                    </a:lnTo>
                    <a:lnTo>
                      <a:pt x="5899" y="2444"/>
                    </a:lnTo>
                    <a:lnTo>
                      <a:pt x="5836" y="2564"/>
                    </a:lnTo>
                    <a:lnTo>
                      <a:pt x="5764" y="2685"/>
                    </a:lnTo>
                    <a:lnTo>
                      <a:pt x="5684" y="2807"/>
                    </a:lnTo>
                    <a:lnTo>
                      <a:pt x="5599" y="2931"/>
                    </a:lnTo>
                    <a:lnTo>
                      <a:pt x="5506" y="3053"/>
                    </a:lnTo>
                    <a:lnTo>
                      <a:pt x="5408" y="3177"/>
                    </a:lnTo>
                    <a:lnTo>
                      <a:pt x="5305" y="3301"/>
                    </a:lnTo>
                    <a:lnTo>
                      <a:pt x="5197" y="3426"/>
                    </a:lnTo>
                    <a:lnTo>
                      <a:pt x="5086" y="3548"/>
                    </a:lnTo>
                    <a:lnTo>
                      <a:pt x="4972" y="3672"/>
                    </a:lnTo>
                    <a:lnTo>
                      <a:pt x="4855" y="3794"/>
                    </a:lnTo>
                    <a:lnTo>
                      <a:pt x="4735" y="3915"/>
                    </a:lnTo>
                    <a:lnTo>
                      <a:pt x="4614" y="4035"/>
                    </a:lnTo>
                    <a:lnTo>
                      <a:pt x="4494" y="4154"/>
                    </a:lnTo>
                    <a:lnTo>
                      <a:pt x="4374" y="4270"/>
                    </a:lnTo>
                    <a:lnTo>
                      <a:pt x="4253" y="4385"/>
                    </a:lnTo>
                    <a:lnTo>
                      <a:pt x="4135" y="4500"/>
                    </a:lnTo>
                    <a:lnTo>
                      <a:pt x="4018" y="4611"/>
                    </a:lnTo>
                    <a:lnTo>
                      <a:pt x="3931" y="4691"/>
                    </a:lnTo>
                    <a:lnTo>
                      <a:pt x="3846" y="4772"/>
                    </a:lnTo>
                    <a:lnTo>
                      <a:pt x="3763" y="4852"/>
                    </a:lnTo>
                    <a:lnTo>
                      <a:pt x="3683" y="4930"/>
                    </a:lnTo>
                    <a:lnTo>
                      <a:pt x="3607" y="5004"/>
                    </a:lnTo>
                    <a:lnTo>
                      <a:pt x="3537" y="5074"/>
                    </a:lnTo>
                    <a:lnTo>
                      <a:pt x="3470" y="5141"/>
                    </a:lnTo>
                    <a:lnTo>
                      <a:pt x="3413" y="5202"/>
                    </a:lnTo>
                    <a:lnTo>
                      <a:pt x="3408" y="5210"/>
                    </a:lnTo>
                    <a:lnTo>
                      <a:pt x="3395" y="5222"/>
                    </a:lnTo>
                    <a:lnTo>
                      <a:pt x="3378" y="5241"/>
                    </a:lnTo>
                    <a:lnTo>
                      <a:pt x="3356" y="5261"/>
                    </a:lnTo>
                    <a:lnTo>
                      <a:pt x="3328" y="5284"/>
                    </a:lnTo>
                    <a:lnTo>
                      <a:pt x="3298" y="5308"/>
                    </a:lnTo>
                    <a:lnTo>
                      <a:pt x="3265" y="5332"/>
                    </a:lnTo>
                    <a:lnTo>
                      <a:pt x="3228" y="5354"/>
                    </a:lnTo>
                    <a:lnTo>
                      <a:pt x="3187" y="5373"/>
                    </a:lnTo>
                    <a:lnTo>
                      <a:pt x="3147" y="5387"/>
                    </a:lnTo>
                    <a:lnTo>
                      <a:pt x="3104" y="5398"/>
                    </a:lnTo>
                    <a:lnTo>
                      <a:pt x="3058" y="5402"/>
                    </a:lnTo>
                    <a:lnTo>
                      <a:pt x="3013" y="5398"/>
                    </a:lnTo>
                    <a:lnTo>
                      <a:pt x="2971" y="5387"/>
                    </a:lnTo>
                    <a:lnTo>
                      <a:pt x="2928" y="5373"/>
                    </a:lnTo>
                    <a:lnTo>
                      <a:pt x="2889" y="5354"/>
                    </a:lnTo>
                    <a:lnTo>
                      <a:pt x="2852" y="5332"/>
                    </a:lnTo>
                    <a:lnTo>
                      <a:pt x="2817" y="5310"/>
                    </a:lnTo>
                    <a:lnTo>
                      <a:pt x="2786" y="5285"/>
                    </a:lnTo>
                    <a:lnTo>
                      <a:pt x="2760" y="5263"/>
                    </a:lnTo>
                    <a:lnTo>
                      <a:pt x="2736" y="5241"/>
                    </a:lnTo>
                    <a:lnTo>
                      <a:pt x="2717" y="5224"/>
                    </a:lnTo>
                    <a:lnTo>
                      <a:pt x="2704" y="5210"/>
                    </a:lnTo>
                    <a:lnTo>
                      <a:pt x="2697" y="5202"/>
                    </a:lnTo>
                    <a:lnTo>
                      <a:pt x="2643" y="5145"/>
                    </a:lnTo>
                    <a:lnTo>
                      <a:pt x="2584" y="5084"/>
                    </a:lnTo>
                    <a:lnTo>
                      <a:pt x="2517" y="5019"/>
                    </a:lnTo>
                    <a:lnTo>
                      <a:pt x="2447" y="4950"/>
                    </a:lnTo>
                    <a:lnTo>
                      <a:pt x="2371" y="4876"/>
                    </a:lnTo>
                    <a:lnTo>
                      <a:pt x="2290" y="4800"/>
                    </a:lnTo>
                    <a:lnTo>
                      <a:pt x="2204" y="4720"/>
                    </a:lnTo>
                    <a:lnTo>
                      <a:pt x="2117" y="4637"/>
                    </a:lnTo>
                    <a:lnTo>
                      <a:pt x="2097" y="4619"/>
                    </a:lnTo>
                    <a:lnTo>
                      <a:pt x="1912" y="4444"/>
                    </a:lnTo>
                    <a:lnTo>
                      <a:pt x="1723" y="4263"/>
                    </a:lnTo>
                    <a:lnTo>
                      <a:pt x="1533" y="4080"/>
                    </a:lnTo>
                    <a:lnTo>
                      <a:pt x="1342" y="3891"/>
                    </a:lnTo>
                    <a:lnTo>
                      <a:pt x="1155" y="3700"/>
                    </a:lnTo>
                    <a:lnTo>
                      <a:pt x="975" y="3507"/>
                    </a:lnTo>
                    <a:lnTo>
                      <a:pt x="803" y="3314"/>
                    </a:lnTo>
                    <a:lnTo>
                      <a:pt x="642" y="3120"/>
                    </a:lnTo>
                    <a:lnTo>
                      <a:pt x="1390" y="3120"/>
                    </a:lnTo>
                    <a:lnTo>
                      <a:pt x="1436" y="3114"/>
                    </a:lnTo>
                    <a:lnTo>
                      <a:pt x="1481" y="3103"/>
                    </a:lnTo>
                    <a:lnTo>
                      <a:pt x="1520" y="3083"/>
                    </a:lnTo>
                    <a:lnTo>
                      <a:pt x="1555" y="3055"/>
                    </a:lnTo>
                    <a:lnTo>
                      <a:pt x="1583" y="3022"/>
                    </a:lnTo>
                    <a:lnTo>
                      <a:pt x="1607" y="2985"/>
                    </a:lnTo>
                    <a:lnTo>
                      <a:pt x="1621" y="2942"/>
                    </a:lnTo>
                    <a:lnTo>
                      <a:pt x="1629" y="2896"/>
                    </a:lnTo>
                    <a:lnTo>
                      <a:pt x="1657" y="2464"/>
                    </a:lnTo>
                    <a:lnTo>
                      <a:pt x="2212" y="4159"/>
                    </a:lnTo>
                    <a:lnTo>
                      <a:pt x="2228" y="4200"/>
                    </a:lnTo>
                    <a:lnTo>
                      <a:pt x="2253" y="4235"/>
                    </a:lnTo>
                    <a:lnTo>
                      <a:pt x="2282" y="4267"/>
                    </a:lnTo>
                    <a:lnTo>
                      <a:pt x="2315" y="4291"/>
                    </a:lnTo>
                    <a:lnTo>
                      <a:pt x="2354" y="4309"/>
                    </a:lnTo>
                    <a:lnTo>
                      <a:pt x="2395" y="4320"/>
                    </a:lnTo>
                    <a:lnTo>
                      <a:pt x="2438" y="4324"/>
                    </a:lnTo>
                    <a:lnTo>
                      <a:pt x="2447" y="4324"/>
                    </a:lnTo>
                    <a:lnTo>
                      <a:pt x="2491" y="4318"/>
                    </a:lnTo>
                    <a:lnTo>
                      <a:pt x="2532" y="4306"/>
                    </a:lnTo>
                    <a:lnTo>
                      <a:pt x="2571" y="4283"/>
                    </a:lnTo>
                    <a:lnTo>
                      <a:pt x="2604" y="4257"/>
                    </a:lnTo>
                    <a:lnTo>
                      <a:pt x="2632" y="4224"/>
                    </a:lnTo>
                    <a:lnTo>
                      <a:pt x="2654" y="4187"/>
                    </a:lnTo>
                    <a:lnTo>
                      <a:pt x="2669" y="4144"/>
                    </a:lnTo>
                    <a:lnTo>
                      <a:pt x="3024" y="2733"/>
                    </a:lnTo>
                    <a:lnTo>
                      <a:pt x="3174" y="3303"/>
                    </a:lnTo>
                    <a:lnTo>
                      <a:pt x="3191" y="3348"/>
                    </a:lnTo>
                    <a:lnTo>
                      <a:pt x="3215" y="3387"/>
                    </a:lnTo>
                    <a:lnTo>
                      <a:pt x="3246" y="3420"/>
                    </a:lnTo>
                    <a:lnTo>
                      <a:pt x="3284" y="3448"/>
                    </a:lnTo>
                    <a:lnTo>
                      <a:pt x="3324" y="3466"/>
                    </a:lnTo>
                    <a:lnTo>
                      <a:pt x="3371" y="3479"/>
                    </a:lnTo>
                    <a:lnTo>
                      <a:pt x="3417" y="3481"/>
                    </a:lnTo>
                    <a:lnTo>
                      <a:pt x="3463" y="3474"/>
                    </a:lnTo>
                    <a:lnTo>
                      <a:pt x="3506" y="3459"/>
                    </a:lnTo>
                    <a:lnTo>
                      <a:pt x="3544" y="3435"/>
                    </a:lnTo>
                    <a:lnTo>
                      <a:pt x="3580" y="3405"/>
                    </a:lnTo>
                    <a:lnTo>
                      <a:pt x="3607" y="3366"/>
                    </a:lnTo>
                    <a:lnTo>
                      <a:pt x="3968" y="2779"/>
                    </a:lnTo>
                    <a:lnTo>
                      <a:pt x="4076" y="2877"/>
                    </a:lnTo>
                    <a:lnTo>
                      <a:pt x="4111" y="2903"/>
                    </a:lnTo>
                    <a:lnTo>
                      <a:pt x="4152" y="2924"/>
                    </a:lnTo>
                    <a:lnTo>
                      <a:pt x="4192" y="2935"/>
                    </a:lnTo>
                    <a:lnTo>
                      <a:pt x="4237" y="2938"/>
                    </a:lnTo>
                    <a:lnTo>
                      <a:pt x="4777" y="2938"/>
                    </a:lnTo>
                    <a:lnTo>
                      <a:pt x="4825" y="2935"/>
                    </a:lnTo>
                    <a:lnTo>
                      <a:pt x="4870" y="2920"/>
                    </a:lnTo>
                    <a:lnTo>
                      <a:pt x="4910" y="2898"/>
                    </a:lnTo>
                    <a:lnTo>
                      <a:pt x="4946" y="2870"/>
                    </a:lnTo>
                    <a:lnTo>
                      <a:pt x="4975" y="2835"/>
                    </a:lnTo>
                    <a:lnTo>
                      <a:pt x="4997" y="2794"/>
                    </a:lnTo>
                    <a:lnTo>
                      <a:pt x="5010" y="2749"/>
                    </a:lnTo>
                    <a:lnTo>
                      <a:pt x="5016" y="2701"/>
                    </a:lnTo>
                    <a:lnTo>
                      <a:pt x="5010" y="2653"/>
                    </a:lnTo>
                    <a:lnTo>
                      <a:pt x="4997" y="2607"/>
                    </a:lnTo>
                    <a:lnTo>
                      <a:pt x="4975" y="2568"/>
                    </a:lnTo>
                    <a:lnTo>
                      <a:pt x="4946" y="2533"/>
                    </a:lnTo>
                    <a:lnTo>
                      <a:pt x="4910" y="2503"/>
                    </a:lnTo>
                    <a:lnTo>
                      <a:pt x="4870" y="2481"/>
                    </a:lnTo>
                    <a:lnTo>
                      <a:pt x="4825" y="2466"/>
                    </a:lnTo>
                    <a:lnTo>
                      <a:pt x="4777" y="2462"/>
                    </a:lnTo>
                    <a:lnTo>
                      <a:pt x="4329" y="2462"/>
                    </a:lnTo>
                    <a:lnTo>
                      <a:pt x="4078" y="2231"/>
                    </a:lnTo>
                    <a:lnTo>
                      <a:pt x="4044" y="2205"/>
                    </a:lnTo>
                    <a:lnTo>
                      <a:pt x="4007" y="2186"/>
                    </a:lnTo>
                    <a:lnTo>
                      <a:pt x="3968" y="2173"/>
                    </a:lnTo>
                    <a:lnTo>
                      <a:pt x="3926" y="2168"/>
                    </a:lnTo>
                    <a:lnTo>
                      <a:pt x="3883" y="2171"/>
                    </a:lnTo>
                    <a:lnTo>
                      <a:pt x="3842" y="2181"/>
                    </a:lnTo>
                    <a:lnTo>
                      <a:pt x="3804" y="2197"/>
                    </a:lnTo>
                    <a:lnTo>
                      <a:pt x="3770" y="2220"/>
                    </a:lnTo>
                    <a:lnTo>
                      <a:pt x="3739" y="2249"/>
                    </a:lnTo>
                    <a:lnTo>
                      <a:pt x="3715" y="2283"/>
                    </a:lnTo>
                    <a:lnTo>
                      <a:pt x="3495" y="2642"/>
                    </a:lnTo>
                    <a:lnTo>
                      <a:pt x="3250" y="1714"/>
                    </a:lnTo>
                    <a:lnTo>
                      <a:pt x="3235" y="1671"/>
                    </a:lnTo>
                    <a:lnTo>
                      <a:pt x="3211" y="1632"/>
                    </a:lnTo>
                    <a:lnTo>
                      <a:pt x="3184" y="1601"/>
                    </a:lnTo>
                    <a:lnTo>
                      <a:pt x="3148" y="1573"/>
                    </a:lnTo>
                    <a:lnTo>
                      <a:pt x="3108" y="1553"/>
                    </a:lnTo>
                    <a:lnTo>
                      <a:pt x="3065" y="1540"/>
                    </a:lnTo>
                    <a:lnTo>
                      <a:pt x="3021" y="1536"/>
                    </a:lnTo>
                    <a:lnTo>
                      <a:pt x="3019" y="1536"/>
                    </a:lnTo>
                    <a:lnTo>
                      <a:pt x="2974" y="1542"/>
                    </a:lnTo>
                    <a:lnTo>
                      <a:pt x="2930" y="1555"/>
                    </a:lnTo>
                    <a:lnTo>
                      <a:pt x="2891" y="1575"/>
                    </a:lnTo>
                    <a:lnTo>
                      <a:pt x="2856" y="1601"/>
                    </a:lnTo>
                    <a:lnTo>
                      <a:pt x="2828" y="1634"/>
                    </a:lnTo>
                    <a:lnTo>
                      <a:pt x="2804" y="1673"/>
                    </a:lnTo>
                    <a:lnTo>
                      <a:pt x="2789" y="1716"/>
                    </a:lnTo>
                    <a:lnTo>
                      <a:pt x="2408" y="3229"/>
                    </a:lnTo>
                    <a:lnTo>
                      <a:pt x="1723" y="1136"/>
                    </a:lnTo>
                    <a:lnTo>
                      <a:pt x="1703" y="1092"/>
                    </a:lnTo>
                    <a:lnTo>
                      <a:pt x="1675" y="1054"/>
                    </a:lnTo>
                    <a:lnTo>
                      <a:pt x="1642" y="1023"/>
                    </a:lnTo>
                    <a:lnTo>
                      <a:pt x="1603" y="997"/>
                    </a:lnTo>
                    <a:lnTo>
                      <a:pt x="1560" y="980"/>
                    </a:lnTo>
                    <a:lnTo>
                      <a:pt x="1514" y="973"/>
                    </a:lnTo>
                    <a:lnTo>
                      <a:pt x="1466" y="973"/>
                    </a:lnTo>
                    <a:lnTo>
                      <a:pt x="1420" y="984"/>
                    </a:lnTo>
                    <a:lnTo>
                      <a:pt x="1377" y="1004"/>
                    </a:lnTo>
                    <a:lnTo>
                      <a:pt x="1338" y="1030"/>
                    </a:lnTo>
                    <a:lnTo>
                      <a:pt x="1307" y="1066"/>
                    </a:lnTo>
                    <a:lnTo>
                      <a:pt x="1283" y="1104"/>
                    </a:lnTo>
                    <a:lnTo>
                      <a:pt x="1266" y="1149"/>
                    </a:lnTo>
                    <a:lnTo>
                      <a:pt x="1259" y="1195"/>
                    </a:lnTo>
                    <a:lnTo>
                      <a:pt x="1168" y="2642"/>
                    </a:lnTo>
                    <a:lnTo>
                      <a:pt x="304" y="2642"/>
                    </a:lnTo>
                    <a:lnTo>
                      <a:pt x="239" y="2529"/>
                    </a:lnTo>
                    <a:lnTo>
                      <a:pt x="181" y="2416"/>
                    </a:lnTo>
                    <a:lnTo>
                      <a:pt x="131" y="2305"/>
                    </a:lnTo>
                    <a:lnTo>
                      <a:pt x="91" y="2196"/>
                    </a:lnTo>
                    <a:lnTo>
                      <a:pt x="59" y="2086"/>
                    </a:lnTo>
                    <a:lnTo>
                      <a:pt x="37" y="1981"/>
                    </a:lnTo>
                    <a:lnTo>
                      <a:pt x="15" y="1827"/>
                    </a:lnTo>
                    <a:lnTo>
                      <a:pt x="4" y="1681"/>
                    </a:lnTo>
                    <a:lnTo>
                      <a:pt x="0" y="1540"/>
                    </a:lnTo>
                    <a:lnTo>
                      <a:pt x="6" y="1403"/>
                    </a:lnTo>
                    <a:lnTo>
                      <a:pt x="20" y="1273"/>
                    </a:lnTo>
                    <a:lnTo>
                      <a:pt x="43" y="1147"/>
                    </a:lnTo>
                    <a:lnTo>
                      <a:pt x="74" y="1029"/>
                    </a:lnTo>
                    <a:lnTo>
                      <a:pt x="115" y="916"/>
                    </a:lnTo>
                    <a:lnTo>
                      <a:pt x="163" y="808"/>
                    </a:lnTo>
                    <a:lnTo>
                      <a:pt x="220" y="706"/>
                    </a:lnTo>
                    <a:lnTo>
                      <a:pt x="287" y="610"/>
                    </a:lnTo>
                    <a:lnTo>
                      <a:pt x="355" y="528"/>
                    </a:lnTo>
                    <a:lnTo>
                      <a:pt x="429" y="451"/>
                    </a:lnTo>
                    <a:lnTo>
                      <a:pt x="511" y="380"/>
                    </a:lnTo>
                    <a:lnTo>
                      <a:pt x="598" y="315"/>
                    </a:lnTo>
                    <a:lnTo>
                      <a:pt x="692" y="256"/>
                    </a:lnTo>
                    <a:lnTo>
                      <a:pt x="794" y="204"/>
                    </a:lnTo>
                    <a:lnTo>
                      <a:pt x="901" y="156"/>
                    </a:lnTo>
                    <a:lnTo>
                      <a:pt x="1016" y="115"/>
                    </a:lnTo>
                    <a:lnTo>
                      <a:pt x="1136" y="80"/>
                    </a:lnTo>
                    <a:lnTo>
                      <a:pt x="1264" y="50"/>
                    </a:lnTo>
                    <a:lnTo>
                      <a:pt x="1399" y="26"/>
                    </a:lnTo>
                    <a:lnTo>
                      <a:pt x="1542" y="8"/>
                    </a:lnTo>
                    <a:lnTo>
                      <a:pt x="1616" y="2"/>
                    </a:lnTo>
                    <a:lnTo>
                      <a:pt x="1692"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34" name="TextBox 133"/>
              <p:cNvSpPr txBox="1"/>
              <p:nvPr/>
            </p:nvSpPr>
            <p:spPr>
              <a:xfrm>
                <a:off x="342130" y="2950732"/>
                <a:ext cx="1354629" cy="471036"/>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娛樂</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Entertainment</a:t>
                </a:r>
                <a:endParaRPr lang="en-US" sz="1000" dirty="0">
                  <a:solidFill>
                    <a:srgbClr val="122153"/>
                  </a:solidFill>
                  <a:ea typeface="儷黑 Pro"/>
                  <a:cs typeface="儷黑 Pro"/>
                </a:endParaRPr>
              </a:p>
            </p:txBody>
          </p:sp>
          <p:sp>
            <p:nvSpPr>
              <p:cNvPr id="135" name="Freeform 51"/>
              <p:cNvSpPr>
                <a:spLocks noChangeAspect="1" noEditPoints="1"/>
              </p:cNvSpPr>
              <p:nvPr/>
            </p:nvSpPr>
            <p:spPr bwMode="auto">
              <a:xfrm>
                <a:off x="903507" y="2506949"/>
                <a:ext cx="494453" cy="457210"/>
              </a:xfrm>
              <a:custGeom>
                <a:avLst/>
                <a:gdLst>
                  <a:gd name="T0" fmla="*/ 2166 w 3216"/>
                  <a:gd name="T1" fmla="*/ 2900 h 2900"/>
                  <a:gd name="T2" fmla="*/ 2781 w 3216"/>
                  <a:gd name="T3" fmla="*/ 2139 h 2900"/>
                  <a:gd name="T4" fmla="*/ 2716 w 3216"/>
                  <a:gd name="T5" fmla="*/ 2162 h 2900"/>
                  <a:gd name="T6" fmla="*/ 2679 w 3216"/>
                  <a:gd name="T7" fmla="*/ 2222 h 2900"/>
                  <a:gd name="T8" fmla="*/ 2688 w 3216"/>
                  <a:gd name="T9" fmla="*/ 2294 h 2900"/>
                  <a:gd name="T10" fmla="*/ 2735 w 3216"/>
                  <a:gd name="T11" fmla="*/ 2342 h 2900"/>
                  <a:gd name="T12" fmla="*/ 2805 w 3216"/>
                  <a:gd name="T13" fmla="*/ 2351 h 2900"/>
                  <a:gd name="T14" fmla="*/ 2863 w 3216"/>
                  <a:gd name="T15" fmla="*/ 2314 h 2900"/>
                  <a:gd name="T16" fmla="*/ 2885 w 3216"/>
                  <a:gd name="T17" fmla="*/ 2246 h 2900"/>
                  <a:gd name="T18" fmla="*/ 2863 w 3216"/>
                  <a:gd name="T19" fmla="*/ 2179 h 2900"/>
                  <a:gd name="T20" fmla="*/ 2805 w 3216"/>
                  <a:gd name="T21" fmla="*/ 2142 h 2900"/>
                  <a:gd name="T22" fmla="*/ 2393 w 3216"/>
                  <a:gd name="T23" fmla="*/ 1011 h 2900"/>
                  <a:gd name="T24" fmla="*/ 2456 w 3216"/>
                  <a:gd name="T25" fmla="*/ 1053 h 2900"/>
                  <a:gd name="T26" fmla="*/ 2482 w 3216"/>
                  <a:gd name="T27" fmla="*/ 1127 h 2900"/>
                  <a:gd name="T28" fmla="*/ 2456 w 3216"/>
                  <a:gd name="T29" fmla="*/ 1201 h 2900"/>
                  <a:gd name="T30" fmla="*/ 2393 w 3216"/>
                  <a:gd name="T31" fmla="*/ 1242 h 2900"/>
                  <a:gd name="T32" fmla="*/ 2315 w 3216"/>
                  <a:gd name="T33" fmla="*/ 1234 h 2900"/>
                  <a:gd name="T34" fmla="*/ 2262 w 3216"/>
                  <a:gd name="T35" fmla="*/ 1179 h 2900"/>
                  <a:gd name="T36" fmla="*/ 2253 w 3216"/>
                  <a:gd name="T37" fmla="*/ 1100 h 2900"/>
                  <a:gd name="T38" fmla="*/ 2293 w 3216"/>
                  <a:gd name="T39" fmla="*/ 1034 h 2900"/>
                  <a:gd name="T40" fmla="*/ 2366 w 3216"/>
                  <a:gd name="T41" fmla="*/ 1009 h 2900"/>
                  <a:gd name="T42" fmla="*/ 1899 w 3216"/>
                  <a:gd name="T43" fmla="*/ 1020 h 2900"/>
                  <a:gd name="T44" fmla="*/ 1952 w 3216"/>
                  <a:gd name="T45" fmla="*/ 1075 h 2900"/>
                  <a:gd name="T46" fmla="*/ 1961 w 3216"/>
                  <a:gd name="T47" fmla="*/ 1155 h 2900"/>
                  <a:gd name="T48" fmla="*/ 1921 w 3216"/>
                  <a:gd name="T49" fmla="*/ 1220 h 2900"/>
                  <a:gd name="T50" fmla="*/ 1849 w 3216"/>
                  <a:gd name="T51" fmla="*/ 1245 h 2900"/>
                  <a:gd name="T52" fmla="*/ 1776 w 3216"/>
                  <a:gd name="T53" fmla="*/ 1220 h 2900"/>
                  <a:gd name="T54" fmla="*/ 1735 w 3216"/>
                  <a:gd name="T55" fmla="*/ 1155 h 2900"/>
                  <a:gd name="T56" fmla="*/ 1744 w 3216"/>
                  <a:gd name="T57" fmla="*/ 1075 h 2900"/>
                  <a:gd name="T58" fmla="*/ 1798 w 3216"/>
                  <a:gd name="T59" fmla="*/ 1020 h 2900"/>
                  <a:gd name="T60" fmla="*/ 1238 w 3216"/>
                  <a:gd name="T61" fmla="*/ 682 h 2900"/>
                  <a:gd name="T62" fmla="*/ 1178 w 3216"/>
                  <a:gd name="T63" fmla="*/ 708 h 2900"/>
                  <a:gd name="T64" fmla="*/ 1152 w 3216"/>
                  <a:gd name="T65" fmla="*/ 771 h 2900"/>
                  <a:gd name="T66" fmla="*/ 1178 w 3216"/>
                  <a:gd name="T67" fmla="*/ 832 h 2900"/>
                  <a:gd name="T68" fmla="*/ 1238 w 3216"/>
                  <a:gd name="T69" fmla="*/ 857 h 2900"/>
                  <a:gd name="T70" fmla="*/ 1299 w 3216"/>
                  <a:gd name="T71" fmla="*/ 832 h 2900"/>
                  <a:gd name="T72" fmla="*/ 1323 w 3216"/>
                  <a:gd name="T73" fmla="*/ 771 h 2900"/>
                  <a:gd name="T74" fmla="*/ 1299 w 3216"/>
                  <a:gd name="T75" fmla="*/ 708 h 2900"/>
                  <a:gd name="T76" fmla="*/ 1238 w 3216"/>
                  <a:gd name="T77" fmla="*/ 682 h 2900"/>
                  <a:gd name="T78" fmla="*/ 1388 w 3216"/>
                  <a:gd name="T79" fmla="*/ 510 h 2900"/>
                  <a:gd name="T80" fmla="*/ 1547 w 3216"/>
                  <a:gd name="T81" fmla="*/ 556 h 2900"/>
                  <a:gd name="T82" fmla="*/ 1692 w 3216"/>
                  <a:gd name="T83" fmla="*/ 646 h 2900"/>
                  <a:gd name="T84" fmla="*/ 1736 w 3216"/>
                  <a:gd name="T85" fmla="*/ 1571 h 2900"/>
                  <a:gd name="T86" fmla="*/ 1598 w 3216"/>
                  <a:gd name="T87" fmla="*/ 1677 h 2900"/>
                  <a:gd name="T88" fmla="*/ 1442 w 3216"/>
                  <a:gd name="T89" fmla="*/ 1738 h 2900"/>
                  <a:gd name="T90" fmla="*/ 1278 w 3216"/>
                  <a:gd name="T91" fmla="*/ 1754 h 2900"/>
                  <a:gd name="T92" fmla="*/ 1116 w 3216"/>
                  <a:gd name="T93" fmla="*/ 1723 h 2900"/>
                  <a:gd name="T94" fmla="*/ 965 w 3216"/>
                  <a:gd name="T95" fmla="*/ 1646 h 2900"/>
                  <a:gd name="T96" fmla="*/ 836 w 3216"/>
                  <a:gd name="T97" fmla="*/ 1526 h 2900"/>
                  <a:gd name="T98" fmla="*/ 748 w 3216"/>
                  <a:gd name="T99" fmla="*/ 1377 h 2900"/>
                  <a:gd name="T100" fmla="*/ 703 w 3216"/>
                  <a:gd name="T101" fmla="*/ 1214 h 2900"/>
                  <a:gd name="T102" fmla="*/ 703 w 3216"/>
                  <a:gd name="T103" fmla="*/ 1044 h 2900"/>
                  <a:gd name="T104" fmla="*/ 748 w 3216"/>
                  <a:gd name="T105" fmla="*/ 881 h 2900"/>
                  <a:gd name="T106" fmla="*/ 836 w 3216"/>
                  <a:gd name="T107" fmla="*/ 732 h 2900"/>
                  <a:gd name="T108" fmla="*/ 965 w 3216"/>
                  <a:gd name="T109" fmla="*/ 612 h 2900"/>
                  <a:gd name="T110" fmla="*/ 1115 w 3216"/>
                  <a:gd name="T111" fmla="*/ 535 h 2900"/>
                  <a:gd name="T112" fmla="*/ 1278 w 3216"/>
                  <a:gd name="T113" fmla="*/ 504 h 2900"/>
                  <a:gd name="T114" fmla="*/ 2954 w 3216"/>
                  <a:gd name="T115" fmla="*/ 1980 h 2900"/>
                  <a:gd name="T116" fmla="*/ 0 w 3216"/>
                  <a:gd name="T117" fmla="*/ 0 h 2900"/>
                  <a:gd name="T118" fmla="*/ 0 w 3216"/>
                  <a:gd name="T119" fmla="*/ 2494 h 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16" h="2900">
                    <a:moveTo>
                      <a:pt x="1049" y="2607"/>
                    </a:moveTo>
                    <a:lnTo>
                      <a:pt x="2166" y="2607"/>
                    </a:lnTo>
                    <a:lnTo>
                      <a:pt x="2166" y="2900"/>
                    </a:lnTo>
                    <a:lnTo>
                      <a:pt x="1049" y="2900"/>
                    </a:lnTo>
                    <a:lnTo>
                      <a:pt x="1049" y="2607"/>
                    </a:lnTo>
                    <a:close/>
                    <a:moveTo>
                      <a:pt x="2781" y="2139"/>
                    </a:moveTo>
                    <a:lnTo>
                      <a:pt x="2757" y="2142"/>
                    </a:lnTo>
                    <a:lnTo>
                      <a:pt x="2735" y="2149"/>
                    </a:lnTo>
                    <a:lnTo>
                      <a:pt x="2716" y="2162"/>
                    </a:lnTo>
                    <a:lnTo>
                      <a:pt x="2700" y="2179"/>
                    </a:lnTo>
                    <a:lnTo>
                      <a:pt x="2688" y="2199"/>
                    </a:lnTo>
                    <a:lnTo>
                      <a:pt x="2679" y="2222"/>
                    </a:lnTo>
                    <a:lnTo>
                      <a:pt x="2676" y="2246"/>
                    </a:lnTo>
                    <a:lnTo>
                      <a:pt x="2679" y="2271"/>
                    </a:lnTo>
                    <a:lnTo>
                      <a:pt x="2688" y="2294"/>
                    </a:lnTo>
                    <a:lnTo>
                      <a:pt x="2700" y="2314"/>
                    </a:lnTo>
                    <a:lnTo>
                      <a:pt x="2716" y="2329"/>
                    </a:lnTo>
                    <a:lnTo>
                      <a:pt x="2735" y="2342"/>
                    </a:lnTo>
                    <a:lnTo>
                      <a:pt x="2757" y="2351"/>
                    </a:lnTo>
                    <a:lnTo>
                      <a:pt x="2781" y="2354"/>
                    </a:lnTo>
                    <a:lnTo>
                      <a:pt x="2805" y="2351"/>
                    </a:lnTo>
                    <a:lnTo>
                      <a:pt x="2827" y="2342"/>
                    </a:lnTo>
                    <a:lnTo>
                      <a:pt x="2846" y="2329"/>
                    </a:lnTo>
                    <a:lnTo>
                      <a:pt x="2863" y="2314"/>
                    </a:lnTo>
                    <a:lnTo>
                      <a:pt x="2875" y="2294"/>
                    </a:lnTo>
                    <a:lnTo>
                      <a:pt x="2882" y="2271"/>
                    </a:lnTo>
                    <a:lnTo>
                      <a:pt x="2885" y="2246"/>
                    </a:lnTo>
                    <a:lnTo>
                      <a:pt x="2882" y="2222"/>
                    </a:lnTo>
                    <a:lnTo>
                      <a:pt x="2875" y="2199"/>
                    </a:lnTo>
                    <a:lnTo>
                      <a:pt x="2863" y="2179"/>
                    </a:lnTo>
                    <a:lnTo>
                      <a:pt x="2846" y="2162"/>
                    </a:lnTo>
                    <a:lnTo>
                      <a:pt x="2827" y="2149"/>
                    </a:lnTo>
                    <a:lnTo>
                      <a:pt x="2805" y="2142"/>
                    </a:lnTo>
                    <a:lnTo>
                      <a:pt x="2781" y="2139"/>
                    </a:lnTo>
                    <a:close/>
                    <a:moveTo>
                      <a:pt x="2366" y="1009"/>
                    </a:moveTo>
                    <a:lnTo>
                      <a:pt x="2393" y="1011"/>
                    </a:lnTo>
                    <a:lnTo>
                      <a:pt x="2417" y="1020"/>
                    </a:lnTo>
                    <a:lnTo>
                      <a:pt x="2439" y="1034"/>
                    </a:lnTo>
                    <a:lnTo>
                      <a:pt x="2456" y="1053"/>
                    </a:lnTo>
                    <a:lnTo>
                      <a:pt x="2470" y="1075"/>
                    </a:lnTo>
                    <a:lnTo>
                      <a:pt x="2479" y="1100"/>
                    </a:lnTo>
                    <a:lnTo>
                      <a:pt x="2482" y="1127"/>
                    </a:lnTo>
                    <a:lnTo>
                      <a:pt x="2479" y="1155"/>
                    </a:lnTo>
                    <a:lnTo>
                      <a:pt x="2470" y="1179"/>
                    </a:lnTo>
                    <a:lnTo>
                      <a:pt x="2456" y="1201"/>
                    </a:lnTo>
                    <a:lnTo>
                      <a:pt x="2439" y="1220"/>
                    </a:lnTo>
                    <a:lnTo>
                      <a:pt x="2417" y="1234"/>
                    </a:lnTo>
                    <a:lnTo>
                      <a:pt x="2393" y="1242"/>
                    </a:lnTo>
                    <a:lnTo>
                      <a:pt x="2366" y="1245"/>
                    </a:lnTo>
                    <a:lnTo>
                      <a:pt x="2339" y="1242"/>
                    </a:lnTo>
                    <a:lnTo>
                      <a:pt x="2315" y="1234"/>
                    </a:lnTo>
                    <a:lnTo>
                      <a:pt x="2293" y="1220"/>
                    </a:lnTo>
                    <a:lnTo>
                      <a:pt x="2276" y="1201"/>
                    </a:lnTo>
                    <a:lnTo>
                      <a:pt x="2262" y="1179"/>
                    </a:lnTo>
                    <a:lnTo>
                      <a:pt x="2253" y="1155"/>
                    </a:lnTo>
                    <a:lnTo>
                      <a:pt x="2250" y="1127"/>
                    </a:lnTo>
                    <a:lnTo>
                      <a:pt x="2253" y="1100"/>
                    </a:lnTo>
                    <a:lnTo>
                      <a:pt x="2262" y="1075"/>
                    </a:lnTo>
                    <a:lnTo>
                      <a:pt x="2276" y="1053"/>
                    </a:lnTo>
                    <a:lnTo>
                      <a:pt x="2293" y="1034"/>
                    </a:lnTo>
                    <a:lnTo>
                      <a:pt x="2315" y="1020"/>
                    </a:lnTo>
                    <a:lnTo>
                      <a:pt x="2339" y="1011"/>
                    </a:lnTo>
                    <a:lnTo>
                      <a:pt x="2366" y="1009"/>
                    </a:lnTo>
                    <a:close/>
                    <a:moveTo>
                      <a:pt x="1849" y="1009"/>
                    </a:moveTo>
                    <a:lnTo>
                      <a:pt x="1875" y="1011"/>
                    </a:lnTo>
                    <a:lnTo>
                      <a:pt x="1899" y="1020"/>
                    </a:lnTo>
                    <a:lnTo>
                      <a:pt x="1921" y="1034"/>
                    </a:lnTo>
                    <a:lnTo>
                      <a:pt x="1939" y="1053"/>
                    </a:lnTo>
                    <a:lnTo>
                      <a:pt x="1952" y="1075"/>
                    </a:lnTo>
                    <a:lnTo>
                      <a:pt x="1961" y="1100"/>
                    </a:lnTo>
                    <a:lnTo>
                      <a:pt x="1964" y="1127"/>
                    </a:lnTo>
                    <a:lnTo>
                      <a:pt x="1961" y="1155"/>
                    </a:lnTo>
                    <a:lnTo>
                      <a:pt x="1952" y="1179"/>
                    </a:lnTo>
                    <a:lnTo>
                      <a:pt x="1939" y="1201"/>
                    </a:lnTo>
                    <a:lnTo>
                      <a:pt x="1921" y="1220"/>
                    </a:lnTo>
                    <a:lnTo>
                      <a:pt x="1899" y="1234"/>
                    </a:lnTo>
                    <a:lnTo>
                      <a:pt x="1875" y="1242"/>
                    </a:lnTo>
                    <a:lnTo>
                      <a:pt x="1849" y="1245"/>
                    </a:lnTo>
                    <a:lnTo>
                      <a:pt x="1822" y="1242"/>
                    </a:lnTo>
                    <a:lnTo>
                      <a:pt x="1798" y="1234"/>
                    </a:lnTo>
                    <a:lnTo>
                      <a:pt x="1776" y="1220"/>
                    </a:lnTo>
                    <a:lnTo>
                      <a:pt x="1758" y="1201"/>
                    </a:lnTo>
                    <a:lnTo>
                      <a:pt x="1744" y="1179"/>
                    </a:lnTo>
                    <a:lnTo>
                      <a:pt x="1735" y="1155"/>
                    </a:lnTo>
                    <a:lnTo>
                      <a:pt x="1732" y="1127"/>
                    </a:lnTo>
                    <a:lnTo>
                      <a:pt x="1735" y="1100"/>
                    </a:lnTo>
                    <a:lnTo>
                      <a:pt x="1744" y="1075"/>
                    </a:lnTo>
                    <a:lnTo>
                      <a:pt x="1758" y="1053"/>
                    </a:lnTo>
                    <a:lnTo>
                      <a:pt x="1776" y="1034"/>
                    </a:lnTo>
                    <a:lnTo>
                      <a:pt x="1798" y="1020"/>
                    </a:lnTo>
                    <a:lnTo>
                      <a:pt x="1822" y="1011"/>
                    </a:lnTo>
                    <a:lnTo>
                      <a:pt x="1849" y="1009"/>
                    </a:lnTo>
                    <a:close/>
                    <a:moveTo>
                      <a:pt x="1238" y="682"/>
                    </a:moveTo>
                    <a:lnTo>
                      <a:pt x="1216" y="685"/>
                    </a:lnTo>
                    <a:lnTo>
                      <a:pt x="1195" y="694"/>
                    </a:lnTo>
                    <a:lnTo>
                      <a:pt x="1178" y="708"/>
                    </a:lnTo>
                    <a:lnTo>
                      <a:pt x="1165" y="725"/>
                    </a:lnTo>
                    <a:lnTo>
                      <a:pt x="1155" y="746"/>
                    </a:lnTo>
                    <a:lnTo>
                      <a:pt x="1152" y="771"/>
                    </a:lnTo>
                    <a:lnTo>
                      <a:pt x="1155" y="793"/>
                    </a:lnTo>
                    <a:lnTo>
                      <a:pt x="1165" y="814"/>
                    </a:lnTo>
                    <a:lnTo>
                      <a:pt x="1178" y="832"/>
                    </a:lnTo>
                    <a:lnTo>
                      <a:pt x="1195" y="845"/>
                    </a:lnTo>
                    <a:lnTo>
                      <a:pt x="1216" y="854"/>
                    </a:lnTo>
                    <a:lnTo>
                      <a:pt x="1238" y="857"/>
                    </a:lnTo>
                    <a:lnTo>
                      <a:pt x="1261" y="854"/>
                    </a:lnTo>
                    <a:lnTo>
                      <a:pt x="1281" y="845"/>
                    </a:lnTo>
                    <a:lnTo>
                      <a:pt x="1299" y="832"/>
                    </a:lnTo>
                    <a:lnTo>
                      <a:pt x="1311" y="814"/>
                    </a:lnTo>
                    <a:lnTo>
                      <a:pt x="1320" y="793"/>
                    </a:lnTo>
                    <a:lnTo>
                      <a:pt x="1323" y="771"/>
                    </a:lnTo>
                    <a:lnTo>
                      <a:pt x="1320" y="746"/>
                    </a:lnTo>
                    <a:lnTo>
                      <a:pt x="1311" y="725"/>
                    </a:lnTo>
                    <a:lnTo>
                      <a:pt x="1299" y="708"/>
                    </a:lnTo>
                    <a:lnTo>
                      <a:pt x="1281" y="694"/>
                    </a:lnTo>
                    <a:lnTo>
                      <a:pt x="1261" y="685"/>
                    </a:lnTo>
                    <a:lnTo>
                      <a:pt x="1238" y="682"/>
                    </a:lnTo>
                    <a:close/>
                    <a:moveTo>
                      <a:pt x="1278" y="504"/>
                    </a:moveTo>
                    <a:lnTo>
                      <a:pt x="1333" y="504"/>
                    </a:lnTo>
                    <a:lnTo>
                      <a:pt x="1388" y="510"/>
                    </a:lnTo>
                    <a:lnTo>
                      <a:pt x="1442" y="520"/>
                    </a:lnTo>
                    <a:lnTo>
                      <a:pt x="1495" y="535"/>
                    </a:lnTo>
                    <a:lnTo>
                      <a:pt x="1547" y="556"/>
                    </a:lnTo>
                    <a:lnTo>
                      <a:pt x="1598" y="581"/>
                    </a:lnTo>
                    <a:lnTo>
                      <a:pt x="1646" y="612"/>
                    </a:lnTo>
                    <a:lnTo>
                      <a:pt x="1692" y="646"/>
                    </a:lnTo>
                    <a:lnTo>
                      <a:pt x="1735" y="688"/>
                    </a:lnTo>
                    <a:lnTo>
                      <a:pt x="1306" y="1129"/>
                    </a:lnTo>
                    <a:lnTo>
                      <a:pt x="1736" y="1571"/>
                    </a:lnTo>
                    <a:lnTo>
                      <a:pt x="1692" y="1612"/>
                    </a:lnTo>
                    <a:lnTo>
                      <a:pt x="1646" y="1646"/>
                    </a:lnTo>
                    <a:lnTo>
                      <a:pt x="1598" y="1677"/>
                    </a:lnTo>
                    <a:lnTo>
                      <a:pt x="1548" y="1702"/>
                    </a:lnTo>
                    <a:lnTo>
                      <a:pt x="1495" y="1723"/>
                    </a:lnTo>
                    <a:lnTo>
                      <a:pt x="1442" y="1738"/>
                    </a:lnTo>
                    <a:lnTo>
                      <a:pt x="1388" y="1748"/>
                    </a:lnTo>
                    <a:lnTo>
                      <a:pt x="1334" y="1754"/>
                    </a:lnTo>
                    <a:lnTo>
                      <a:pt x="1278" y="1754"/>
                    </a:lnTo>
                    <a:lnTo>
                      <a:pt x="1224" y="1748"/>
                    </a:lnTo>
                    <a:lnTo>
                      <a:pt x="1170" y="1738"/>
                    </a:lnTo>
                    <a:lnTo>
                      <a:pt x="1116" y="1723"/>
                    </a:lnTo>
                    <a:lnTo>
                      <a:pt x="1064" y="1702"/>
                    </a:lnTo>
                    <a:lnTo>
                      <a:pt x="1014" y="1677"/>
                    </a:lnTo>
                    <a:lnTo>
                      <a:pt x="965" y="1646"/>
                    </a:lnTo>
                    <a:lnTo>
                      <a:pt x="919" y="1612"/>
                    </a:lnTo>
                    <a:lnTo>
                      <a:pt x="876" y="1571"/>
                    </a:lnTo>
                    <a:lnTo>
                      <a:pt x="836" y="1526"/>
                    </a:lnTo>
                    <a:lnTo>
                      <a:pt x="802" y="1479"/>
                    </a:lnTo>
                    <a:lnTo>
                      <a:pt x="772" y="1429"/>
                    </a:lnTo>
                    <a:lnTo>
                      <a:pt x="748" y="1377"/>
                    </a:lnTo>
                    <a:lnTo>
                      <a:pt x="727" y="1324"/>
                    </a:lnTo>
                    <a:lnTo>
                      <a:pt x="713" y="1270"/>
                    </a:lnTo>
                    <a:lnTo>
                      <a:pt x="703" y="1214"/>
                    </a:lnTo>
                    <a:lnTo>
                      <a:pt x="698" y="1157"/>
                    </a:lnTo>
                    <a:lnTo>
                      <a:pt x="698" y="1101"/>
                    </a:lnTo>
                    <a:lnTo>
                      <a:pt x="703" y="1044"/>
                    </a:lnTo>
                    <a:lnTo>
                      <a:pt x="713" y="989"/>
                    </a:lnTo>
                    <a:lnTo>
                      <a:pt x="727" y="934"/>
                    </a:lnTo>
                    <a:lnTo>
                      <a:pt x="748" y="881"/>
                    </a:lnTo>
                    <a:lnTo>
                      <a:pt x="772" y="830"/>
                    </a:lnTo>
                    <a:lnTo>
                      <a:pt x="802" y="779"/>
                    </a:lnTo>
                    <a:lnTo>
                      <a:pt x="836" y="732"/>
                    </a:lnTo>
                    <a:lnTo>
                      <a:pt x="876" y="688"/>
                    </a:lnTo>
                    <a:lnTo>
                      <a:pt x="919" y="646"/>
                    </a:lnTo>
                    <a:lnTo>
                      <a:pt x="965" y="612"/>
                    </a:lnTo>
                    <a:lnTo>
                      <a:pt x="1013" y="581"/>
                    </a:lnTo>
                    <a:lnTo>
                      <a:pt x="1064" y="556"/>
                    </a:lnTo>
                    <a:lnTo>
                      <a:pt x="1115" y="535"/>
                    </a:lnTo>
                    <a:lnTo>
                      <a:pt x="1169" y="520"/>
                    </a:lnTo>
                    <a:lnTo>
                      <a:pt x="1223" y="510"/>
                    </a:lnTo>
                    <a:lnTo>
                      <a:pt x="1278" y="504"/>
                    </a:lnTo>
                    <a:close/>
                    <a:moveTo>
                      <a:pt x="262" y="211"/>
                    </a:moveTo>
                    <a:lnTo>
                      <a:pt x="262" y="1980"/>
                    </a:lnTo>
                    <a:lnTo>
                      <a:pt x="2954" y="1980"/>
                    </a:lnTo>
                    <a:lnTo>
                      <a:pt x="2954" y="211"/>
                    </a:lnTo>
                    <a:lnTo>
                      <a:pt x="262" y="211"/>
                    </a:lnTo>
                    <a:close/>
                    <a:moveTo>
                      <a:pt x="0" y="0"/>
                    </a:moveTo>
                    <a:lnTo>
                      <a:pt x="3216" y="0"/>
                    </a:lnTo>
                    <a:lnTo>
                      <a:pt x="3216" y="2494"/>
                    </a:lnTo>
                    <a:lnTo>
                      <a:pt x="0" y="2494"/>
                    </a:lnTo>
                    <a:lnTo>
                      <a:pt x="0" y="0"/>
                    </a:lnTo>
                    <a:close/>
                  </a:path>
                </a:pathLst>
              </a:custGeom>
              <a:solidFill>
                <a:srgbClr val="13224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36" name="TextBox 135"/>
              <p:cNvSpPr txBox="1"/>
              <p:nvPr/>
            </p:nvSpPr>
            <p:spPr>
              <a:xfrm>
                <a:off x="1397962" y="2040317"/>
                <a:ext cx="1354629" cy="652202"/>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個人護理產品與服務</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Personal </a:t>
                </a:r>
                <a:r>
                  <a:rPr lang="en-US" sz="1000" dirty="0">
                    <a:solidFill>
                      <a:srgbClr val="122153"/>
                    </a:solidFill>
                    <a:ea typeface="儷黑 Pro"/>
                    <a:cs typeface="儷黑 Pro"/>
                  </a:rPr>
                  <a:t>Care Product &amp; Service</a:t>
                </a:r>
              </a:p>
            </p:txBody>
          </p:sp>
          <p:sp>
            <p:nvSpPr>
              <p:cNvPr id="137" name="TextBox 136"/>
              <p:cNvSpPr txBox="1"/>
              <p:nvPr/>
            </p:nvSpPr>
            <p:spPr>
              <a:xfrm>
                <a:off x="3469040" y="2913471"/>
                <a:ext cx="1458832" cy="471036"/>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閱讀</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Reading</a:t>
                </a:r>
                <a:endParaRPr lang="en-US" sz="1050" dirty="0">
                  <a:solidFill>
                    <a:srgbClr val="122153"/>
                  </a:solidFill>
                  <a:ea typeface="儷黑 Pro"/>
                  <a:cs typeface="儷黑 Pro"/>
                </a:endParaRPr>
              </a:p>
            </p:txBody>
          </p:sp>
          <p:sp>
            <p:nvSpPr>
              <p:cNvPr id="138" name="TextBox 137"/>
              <p:cNvSpPr txBox="1"/>
              <p:nvPr/>
            </p:nvSpPr>
            <p:spPr>
              <a:xfrm>
                <a:off x="2584538" y="2073233"/>
                <a:ext cx="1354629" cy="471036"/>
              </a:xfrm>
              <a:prstGeom prst="rect">
                <a:avLst/>
              </a:prstGeom>
              <a:noFill/>
            </p:spPr>
            <p:txBody>
              <a:bodyPr wrap="square" rtlCol="0" anchor="ctr">
                <a:spAutoFit/>
              </a:bodyPr>
              <a:lstStyle/>
              <a:p>
                <a:pPr algn="ctr" defTabSz="457200"/>
                <a:r>
                  <a:rPr lang="zh-TW" altLang="en-US" sz="1000" dirty="0" smtClean="0">
                    <a:solidFill>
                      <a:srgbClr val="122153"/>
                    </a:solidFill>
                    <a:ea typeface="儷黑 Pro"/>
                    <a:cs typeface="儷黑 Pro"/>
                  </a:rPr>
                  <a:t>雜項</a:t>
                </a:r>
                <a:endParaRPr lang="en-US" sz="1000" dirty="0" smtClean="0">
                  <a:solidFill>
                    <a:srgbClr val="122153"/>
                  </a:solidFill>
                  <a:ea typeface="儷黑 Pro"/>
                  <a:cs typeface="儷黑 Pro"/>
                </a:endParaRPr>
              </a:p>
              <a:p>
                <a:pPr algn="ctr" defTabSz="457200"/>
                <a:r>
                  <a:rPr lang="en-US" sz="1000" dirty="0" smtClean="0">
                    <a:solidFill>
                      <a:srgbClr val="122153"/>
                    </a:solidFill>
                    <a:ea typeface="儷黑 Pro"/>
                    <a:cs typeface="儷黑 Pro"/>
                  </a:rPr>
                  <a:t>Miscellaneous</a:t>
                </a:r>
                <a:endParaRPr lang="en-US" sz="1050" dirty="0">
                  <a:solidFill>
                    <a:srgbClr val="122153"/>
                  </a:solidFill>
                  <a:ea typeface="儷黑 Pro"/>
                  <a:cs typeface="儷黑 Pro"/>
                </a:endParaRPr>
              </a:p>
            </p:txBody>
          </p:sp>
          <p:grpSp>
            <p:nvGrpSpPr>
              <p:cNvPr id="139" name="Group 138"/>
              <p:cNvGrpSpPr>
                <a:grpSpLocks noChangeAspect="1"/>
              </p:cNvGrpSpPr>
              <p:nvPr/>
            </p:nvGrpSpPr>
            <p:grpSpPr>
              <a:xfrm>
                <a:off x="3666961" y="4635482"/>
                <a:ext cx="414470" cy="457210"/>
                <a:chOff x="6023214" y="4799745"/>
                <a:chExt cx="258730" cy="285404"/>
              </a:xfrm>
              <a:solidFill>
                <a:srgbClr val="13224F"/>
              </a:solidFill>
            </p:grpSpPr>
            <p:sp>
              <p:nvSpPr>
                <p:cNvPr id="152" name="Freeform 13"/>
                <p:cNvSpPr>
                  <a:spLocks/>
                </p:cNvSpPr>
                <p:nvPr/>
              </p:nvSpPr>
              <p:spPr bwMode="auto">
                <a:xfrm>
                  <a:off x="6058006" y="4853836"/>
                  <a:ext cx="186104" cy="231313"/>
                </a:xfrm>
                <a:custGeom>
                  <a:avLst/>
                  <a:gdLst>
                    <a:gd name="T0" fmla="*/ 2329 w 2329"/>
                    <a:gd name="T1" fmla="*/ 1016 h 2362"/>
                    <a:gd name="T2" fmla="*/ 2329 w 2329"/>
                    <a:gd name="T3" fmla="*/ 2270 h 2362"/>
                    <a:gd name="T4" fmla="*/ 2328 w 2329"/>
                    <a:gd name="T5" fmla="*/ 2282 h 2362"/>
                    <a:gd name="T6" fmla="*/ 2324 w 2329"/>
                    <a:gd name="T7" fmla="*/ 2302 h 2362"/>
                    <a:gd name="T8" fmla="*/ 2313 w 2329"/>
                    <a:gd name="T9" fmla="*/ 2325 h 2362"/>
                    <a:gd name="T10" fmla="*/ 2294 w 2329"/>
                    <a:gd name="T11" fmla="*/ 2345 h 2362"/>
                    <a:gd name="T12" fmla="*/ 2263 w 2329"/>
                    <a:gd name="T13" fmla="*/ 2357 h 2362"/>
                    <a:gd name="T14" fmla="*/ 1441 w 2329"/>
                    <a:gd name="T15" fmla="*/ 2359 h 2362"/>
                    <a:gd name="T16" fmla="*/ 1442 w 2329"/>
                    <a:gd name="T17" fmla="*/ 1681 h 2362"/>
                    <a:gd name="T18" fmla="*/ 1442 w 2329"/>
                    <a:gd name="T19" fmla="*/ 1669 h 2362"/>
                    <a:gd name="T20" fmla="*/ 1438 w 2329"/>
                    <a:gd name="T21" fmla="*/ 1650 h 2362"/>
                    <a:gd name="T22" fmla="*/ 1430 w 2329"/>
                    <a:gd name="T23" fmla="*/ 1626 h 2362"/>
                    <a:gd name="T24" fmla="*/ 1414 w 2329"/>
                    <a:gd name="T25" fmla="*/ 1603 h 2362"/>
                    <a:gd name="T26" fmla="*/ 1387 w 2329"/>
                    <a:gd name="T27" fmla="*/ 1584 h 2362"/>
                    <a:gd name="T28" fmla="*/ 1348 w 2329"/>
                    <a:gd name="T29" fmla="*/ 1573 h 2362"/>
                    <a:gd name="T30" fmla="*/ 984 w 2329"/>
                    <a:gd name="T31" fmla="*/ 1571 h 2362"/>
                    <a:gd name="T32" fmla="*/ 945 w 2329"/>
                    <a:gd name="T33" fmla="*/ 1577 h 2362"/>
                    <a:gd name="T34" fmla="*/ 917 w 2329"/>
                    <a:gd name="T35" fmla="*/ 1593 h 2362"/>
                    <a:gd name="T36" fmla="*/ 900 w 2329"/>
                    <a:gd name="T37" fmla="*/ 1614 h 2362"/>
                    <a:gd name="T38" fmla="*/ 891 w 2329"/>
                    <a:gd name="T39" fmla="*/ 1638 h 2362"/>
                    <a:gd name="T40" fmla="*/ 887 w 2329"/>
                    <a:gd name="T41" fmla="*/ 1660 h 2362"/>
                    <a:gd name="T42" fmla="*/ 887 w 2329"/>
                    <a:gd name="T43" fmla="*/ 1676 h 2362"/>
                    <a:gd name="T44" fmla="*/ 887 w 2329"/>
                    <a:gd name="T45" fmla="*/ 1682 h 2362"/>
                    <a:gd name="T46" fmla="*/ 882 w 2329"/>
                    <a:gd name="T47" fmla="*/ 2361 h 2362"/>
                    <a:gd name="T48" fmla="*/ 855 w 2329"/>
                    <a:gd name="T49" fmla="*/ 2361 h 2362"/>
                    <a:gd name="T50" fmla="*/ 803 w 2329"/>
                    <a:gd name="T51" fmla="*/ 2361 h 2362"/>
                    <a:gd name="T52" fmla="*/ 734 w 2329"/>
                    <a:gd name="T53" fmla="*/ 2361 h 2362"/>
                    <a:gd name="T54" fmla="*/ 651 w 2329"/>
                    <a:gd name="T55" fmla="*/ 2361 h 2362"/>
                    <a:gd name="T56" fmla="*/ 558 w 2329"/>
                    <a:gd name="T57" fmla="*/ 2361 h 2362"/>
                    <a:gd name="T58" fmla="*/ 462 w 2329"/>
                    <a:gd name="T59" fmla="*/ 2362 h 2362"/>
                    <a:gd name="T60" fmla="*/ 365 w 2329"/>
                    <a:gd name="T61" fmla="*/ 2362 h 2362"/>
                    <a:gd name="T62" fmla="*/ 274 w 2329"/>
                    <a:gd name="T63" fmla="*/ 2362 h 2362"/>
                    <a:gd name="T64" fmla="*/ 194 w 2329"/>
                    <a:gd name="T65" fmla="*/ 2362 h 2362"/>
                    <a:gd name="T66" fmla="*/ 128 w 2329"/>
                    <a:gd name="T67" fmla="*/ 2362 h 2362"/>
                    <a:gd name="T68" fmla="*/ 82 w 2329"/>
                    <a:gd name="T69" fmla="*/ 2362 h 2362"/>
                    <a:gd name="T70" fmla="*/ 50 w 2329"/>
                    <a:gd name="T71" fmla="*/ 2360 h 2362"/>
                    <a:gd name="T72" fmla="*/ 25 w 2329"/>
                    <a:gd name="T73" fmla="*/ 2349 h 2362"/>
                    <a:gd name="T74" fmla="*/ 10 w 2329"/>
                    <a:gd name="T75" fmla="*/ 2331 h 2362"/>
                    <a:gd name="T76" fmla="*/ 2 w 2329"/>
                    <a:gd name="T77" fmla="*/ 2310 h 2362"/>
                    <a:gd name="T78" fmla="*/ 0 w 2329"/>
                    <a:gd name="T79" fmla="*/ 2295 h 2362"/>
                    <a:gd name="T80" fmla="*/ 0 w 2329"/>
                    <a:gd name="T81" fmla="*/ 2288 h 2362"/>
                    <a:gd name="T82" fmla="*/ 1199 w 2329"/>
                    <a:gd name="T83" fmla="*/ 0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9" h="2362">
                      <a:moveTo>
                        <a:pt x="1199" y="0"/>
                      </a:moveTo>
                      <a:lnTo>
                        <a:pt x="2329" y="1016"/>
                      </a:lnTo>
                      <a:lnTo>
                        <a:pt x="2329" y="2268"/>
                      </a:lnTo>
                      <a:lnTo>
                        <a:pt x="2329" y="2270"/>
                      </a:lnTo>
                      <a:lnTo>
                        <a:pt x="2329" y="2275"/>
                      </a:lnTo>
                      <a:lnTo>
                        <a:pt x="2328" y="2282"/>
                      </a:lnTo>
                      <a:lnTo>
                        <a:pt x="2326" y="2291"/>
                      </a:lnTo>
                      <a:lnTo>
                        <a:pt x="2324" y="2302"/>
                      </a:lnTo>
                      <a:lnTo>
                        <a:pt x="2319" y="2313"/>
                      </a:lnTo>
                      <a:lnTo>
                        <a:pt x="2313" y="2325"/>
                      </a:lnTo>
                      <a:lnTo>
                        <a:pt x="2305" y="2336"/>
                      </a:lnTo>
                      <a:lnTo>
                        <a:pt x="2294" y="2345"/>
                      </a:lnTo>
                      <a:lnTo>
                        <a:pt x="2280" y="2352"/>
                      </a:lnTo>
                      <a:lnTo>
                        <a:pt x="2263" y="2357"/>
                      </a:lnTo>
                      <a:lnTo>
                        <a:pt x="2242" y="2359"/>
                      </a:lnTo>
                      <a:lnTo>
                        <a:pt x="1441" y="2359"/>
                      </a:lnTo>
                      <a:lnTo>
                        <a:pt x="1442" y="1682"/>
                      </a:lnTo>
                      <a:lnTo>
                        <a:pt x="1442" y="1681"/>
                      </a:lnTo>
                      <a:lnTo>
                        <a:pt x="1442" y="1676"/>
                      </a:lnTo>
                      <a:lnTo>
                        <a:pt x="1442" y="1669"/>
                      </a:lnTo>
                      <a:lnTo>
                        <a:pt x="1441" y="1660"/>
                      </a:lnTo>
                      <a:lnTo>
                        <a:pt x="1438" y="1650"/>
                      </a:lnTo>
                      <a:lnTo>
                        <a:pt x="1435" y="1638"/>
                      </a:lnTo>
                      <a:lnTo>
                        <a:pt x="1430" y="1626"/>
                      </a:lnTo>
                      <a:lnTo>
                        <a:pt x="1423" y="1614"/>
                      </a:lnTo>
                      <a:lnTo>
                        <a:pt x="1414" y="1603"/>
                      </a:lnTo>
                      <a:lnTo>
                        <a:pt x="1402" y="1593"/>
                      </a:lnTo>
                      <a:lnTo>
                        <a:pt x="1387" y="1584"/>
                      </a:lnTo>
                      <a:lnTo>
                        <a:pt x="1370" y="1577"/>
                      </a:lnTo>
                      <a:lnTo>
                        <a:pt x="1348" y="1573"/>
                      </a:lnTo>
                      <a:lnTo>
                        <a:pt x="1323" y="1571"/>
                      </a:lnTo>
                      <a:lnTo>
                        <a:pt x="984" y="1571"/>
                      </a:lnTo>
                      <a:lnTo>
                        <a:pt x="963" y="1573"/>
                      </a:lnTo>
                      <a:lnTo>
                        <a:pt x="945" y="1577"/>
                      </a:lnTo>
                      <a:lnTo>
                        <a:pt x="929" y="1584"/>
                      </a:lnTo>
                      <a:lnTo>
                        <a:pt x="917" y="1593"/>
                      </a:lnTo>
                      <a:lnTo>
                        <a:pt x="908" y="1603"/>
                      </a:lnTo>
                      <a:lnTo>
                        <a:pt x="900" y="1614"/>
                      </a:lnTo>
                      <a:lnTo>
                        <a:pt x="895" y="1626"/>
                      </a:lnTo>
                      <a:lnTo>
                        <a:pt x="891" y="1638"/>
                      </a:lnTo>
                      <a:lnTo>
                        <a:pt x="889" y="1650"/>
                      </a:lnTo>
                      <a:lnTo>
                        <a:pt x="887" y="1660"/>
                      </a:lnTo>
                      <a:lnTo>
                        <a:pt x="887" y="1669"/>
                      </a:lnTo>
                      <a:lnTo>
                        <a:pt x="887" y="1676"/>
                      </a:lnTo>
                      <a:lnTo>
                        <a:pt x="887" y="1681"/>
                      </a:lnTo>
                      <a:lnTo>
                        <a:pt x="887" y="1682"/>
                      </a:lnTo>
                      <a:lnTo>
                        <a:pt x="886" y="2361"/>
                      </a:lnTo>
                      <a:lnTo>
                        <a:pt x="882" y="2361"/>
                      </a:lnTo>
                      <a:lnTo>
                        <a:pt x="872" y="2361"/>
                      </a:lnTo>
                      <a:lnTo>
                        <a:pt x="855" y="2361"/>
                      </a:lnTo>
                      <a:lnTo>
                        <a:pt x="832" y="2361"/>
                      </a:lnTo>
                      <a:lnTo>
                        <a:pt x="803" y="2361"/>
                      </a:lnTo>
                      <a:lnTo>
                        <a:pt x="771" y="2361"/>
                      </a:lnTo>
                      <a:lnTo>
                        <a:pt x="734" y="2361"/>
                      </a:lnTo>
                      <a:lnTo>
                        <a:pt x="694" y="2361"/>
                      </a:lnTo>
                      <a:lnTo>
                        <a:pt x="651" y="2361"/>
                      </a:lnTo>
                      <a:lnTo>
                        <a:pt x="605" y="2361"/>
                      </a:lnTo>
                      <a:lnTo>
                        <a:pt x="558" y="2361"/>
                      </a:lnTo>
                      <a:lnTo>
                        <a:pt x="510" y="2361"/>
                      </a:lnTo>
                      <a:lnTo>
                        <a:pt x="462" y="2362"/>
                      </a:lnTo>
                      <a:lnTo>
                        <a:pt x="414" y="2362"/>
                      </a:lnTo>
                      <a:lnTo>
                        <a:pt x="365" y="2362"/>
                      </a:lnTo>
                      <a:lnTo>
                        <a:pt x="319" y="2362"/>
                      </a:lnTo>
                      <a:lnTo>
                        <a:pt x="274" y="2362"/>
                      </a:lnTo>
                      <a:lnTo>
                        <a:pt x="233" y="2362"/>
                      </a:lnTo>
                      <a:lnTo>
                        <a:pt x="194" y="2362"/>
                      </a:lnTo>
                      <a:lnTo>
                        <a:pt x="159" y="2362"/>
                      </a:lnTo>
                      <a:lnTo>
                        <a:pt x="128" y="2362"/>
                      </a:lnTo>
                      <a:lnTo>
                        <a:pt x="102" y="2362"/>
                      </a:lnTo>
                      <a:lnTo>
                        <a:pt x="82" y="2362"/>
                      </a:lnTo>
                      <a:lnTo>
                        <a:pt x="68" y="2362"/>
                      </a:lnTo>
                      <a:lnTo>
                        <a:pt x="50" y="2360"/>
                      </a:lnTo>
                      <a:lnTo>
                        <a:pt x="36" y="2356"/>
                      </a:lnTo>
                      <a:lnTo>
                        <a:pt x="25" y="2349"/>
                      </a:lnTo>
                      <a:lnTo>
                        <a:pt x="16" y="2340"/>
                      </a:lnTo>
                      <a:lnTo>
                        <a:pt x="10" y="2331"/>
                      </a:lnTo>
                      <a:lnTo>
                        <a:pt x="5" y="2320"/>
                      </a:lnTo>
                      <a:lnTo>
                        <a:pt x="2" y="2310"/>
                      </a:lnTo>
                      <a:lnTo>
                        <a:pt x="1" y="2302"/>
                      </a:lnTo>
                      <a:lnTo>
                        <a:pt x="0" y="2295"/>
                      </a:lnTo>
                      <a:lnTo>
                        <a:pt x="0" y="2290"/>
                      </a:lnTo>
                      <a:lnTo>
                        <a:pt x="0" y="2288"/>
                      </a:lnTo>
                      <a:lnTo>
                        <a:pt x="0" y="1016"/>
                      </a:lnTo>
                      <a:lnTo>
                        <a:pt x="1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srgbClr val="122153"/>
                    </a:solidFill>
                    <a:ea typeface="儷黑 Pro"/>
                    <a:cs typeface="儷黑 Pro"/>
                  </a:endParaRPr>
                </a:p>
              </p:txBody>
            </p:sp>
            <p:sp>
              <p:nvSpPr>
                <p:cNvPr id="153" name="Freeform 14"/>
                <p:cNvSpPr>
                  <a:spLocks/>
                </p:cNvSpPr>
                <p:nvPr/>
              </p:nvSpPr>
              <p:spPr bwMode="auto">
                <a:xfrm>
                  <a:off x="6023214" y="4799745"/>
                  <a:ext cx="258730" cy="152964"/>
                </a:xfrm>
                <a:custGeom>
                  <a:avLst/>
                  <a:gdLst>
                    <a:gd name="T0" fmla="*/ 1651 w 3249"/>
                    <a:gd name="T1" fmla="*/ 0 h 1555"/>
                    <a:gd name="T2" fmla="*/ 3249 w 3249"/>
                    <a:gd name="T3" fmla="*/ 1464 h 1555"/>
                    <a:gd name="T4" fmla="*/ 3248 w 3249"/>
                    <a:gd name="T5" fmla="*/ 1465 h 1555"/>
                    <a:gd name="T6" fmla="*/ 3246 w 3249"/>
                    <a:gd name="T7" fmla="*/ 1469 h 1555"/>
                    <a:gd name="T8" fmla="*/ 3242 w 3249"/>
                    <a:gd name="T9" fmla="*/ 1474 h 1555"/>
                    <a:gd name="T10" fmla="*/ 3237 w 3249"/>
                    <a:gd name="T11" fmla="*/ 1481 h 1555"/>
                    <a:gd name="T12" fmla="*/ 3230 w 3249"/>
                    <a:gd name="T13" fmla="*/ 1490 h 1555"/>
                    <a:gd name="T14" fmla="*/ 3221 w 3249"/>
                    <a:gd name="T15" fmla="*/ 1499 h 1555"/>
                    <a:gd name="T16" fmla="*/ 3210 w 3249"/>
                    <a:gd name="T17" fmla="*/ 1509 h 1555"/>
                    <a:gd name="T18" fmla="*/ 3198 w 3249"/>
                    <a:gd name="T19" fmla="*/ 1518 h 1555"/>
                    <a:gd name="T20" fmla="*/ 3184 w 3249"/>
                    <a:gd name="T21" fmla="*/ 1526 h 1555"/>
                    <a:gd name="T22" fmla="*/ 3168 w 3249"/>
                    <a:gd name="T23" fmla="*/ 1534 h 1555"/>
                    <a:gd name="T24" fmla="*/ 3151 w 3249"/>
                    <a:gd name="T25" fmla="*/ 1540 h 1555"/>
                    <a:gd name="T26" fmla="*/ 3131 w 3249"/>
                    <a:gd name="T27" fmla="*/ 1545 h 1555"/>
                    <a:gd name="T28" fmla="*/ 3109 w 3249"/>
                    <a:gd name="T29" fmla="*/ 1547 h 1555"/>
                    <a:gd name="T30" fmla="*/ 3085 w 3249"/>
                    <a:gd name="T31" fmla="*/ 1546 h 1555"/>
                    <a:gd name="T32" fmla="*/ 3059 w 3249"/>
                    <a:gd name="T33" fmla="*/ 1543 h 1555"/>
                    <a:gd name="T34" fmla="*/ 3031 w 3249"/>
                    <a:gd name="T35" fmla="*/ 1536 h 1555"/>
                    <a:gd name="T36" fmla="*/ 3000 w 3249"/>
                    <a:gd name="T37" fmla="*/ 1525 h 1555"/>
                    <a:gd name="T38" fmla="*/ 2967 w 3249"/>
                    <a:gd name="T39" fmla="*/ 1510 h 1555"/>
                    <a:gd name="T40" fmla="*/ 2932 w 3249"/>
                    <a:gd name="T41" fmla="*/ 1489 h 1555"/>
                    <a:gd name="T42" fmla="*/ 2895 w 3249"/>
                    <a:gd name="T43" fmla="*/ 1464 h 1555"/>
                    <a:gd name="T44" fmla="*/ 1651 w 3249"/>
                    <a:gd name="T45" fmla="*/ 335 h 1555"/>
                    <a:gd name="T46" fmla="*/ 324 w 3249"/>
                    <a:gd name="T47" fmla="*/ 1471 h 1555"/>
                    <a:gd name="T48" fmla="*/ 292 w 3249"/>
                    <a:gd name="T49" fmla="*/ 1496 h 1555"/>
                    <a:gd name="T50" fmla="*/ 260 w 3249"/>
                    <a:gd name="T51" fmla="*/ 1517 h 1555"/>
                    <a:gd name="T52" fmla="*/ 232 w 3249"/>
                    <a:gd name="T53" fmla="*/ 1533 h 1555"/>
                    <a:gd name="T54" fmla="*/ 205 w 3249"/>
                    <a:gd name="T55" fmla="*/ 1544 h 1555"/>
                    <a:gd name="T56" fmla="*/ 179 w 3249"/>
                    <a:gd name="T57" fmla="*/ 1551 h 1555"/>
                    <a:gd name="T58" fmla="*/ 156 w 3249"/>
                    <a:gd name="T59" fmla="*/ 1554 h 1555"/>
                    <a:gd name="T60" fmla="*/ 134 w 3249"/>
                    <a:gd name="T61" fmla="*/ 1555 h 1555"/>
                    <a:gd name="T62" fmla="*/ 114 w 3249"/>
                    <a:gd name="T63" fmla="*/ 1553 h 1555"/>
                    <a:gd name="T64" fmla="*/ 95 w 3249"/>
                    <a:gd name="T65" fmla="*/ 1548 h 1555"/>
                    <a:gd name="T66" fmla="*/ 78 w 3249"/>
                    <a:gd name="T67" fmla="*/ 1542 h 1555"/>
                    <a:gd name="T68" fmla="*/ 63 w 3249"/>
                    <a:gd name="T69" fmla="*/ 1534 h 1555"/>
                    <a:gd name="T70" fmla="*/ 50 w 3249"/>
                    <a:gd name="T71" fmla="*/ 1526 h 1555"/>
                    <a:gd name="T72" fmla="*/ 38 w 3249"/>
                    <a:gd name="T73" fmla="*/ 1516 h 1555"/>
                    <a:gd name="T74" fmla="*/ 28 w 3249"/>
                    <a:gd name="T75" fmla="*/ 1507 h 1555"/>
                    <a:gd name="T76" fmla="*/ 19 w 3249"/>
                    <a:gd name="T77" fmla="*/ 1497 h 1555"/>
                    <a:gd name="T78" fmla="*/ 12 w 3249"/>
                    <a:gd name="T79" fmla="*/ 1489 h 1555"/>
                    <a:gd name="T80" fmla="*/ 7 w 3249"/>
                    <a:gd name="T81" fmla="*/ 1481 h 1555"/>
                    <a:gd name="T82" fmla="*/ 3 w 3249"/>
                    <a:gd name="T83" fmla="*/ 1476 h 1555"/>
                    <a:gd name="T84" fmla="*/ 1 w 3249"/>
                    <a:gd name="T85" fmla="*/ 1472 h 1555"/>
                    <a:gd name="T86" fmla="*/ 0 w 3249"/>
                    <a:gd name="T87" fmla="*/ 1471 h 1555"/>
                    <a:gd name="T88" fmla="*/ 1651 w 3249"/>
                    <a:gd name="T8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49" h="1555">
                      <a:moveTo>
                        <a:pt x="1651" y="0"/>
                      </a:moveTo>
                      <a:lnTo>
                        <a:pt x="3249" y="1464"/>
                      </a:lnTo>
                      <a:lnTo>
                        <a:pt x="3248" y="1465"/>
                      </a:lnTo>
                      <a:lnTo>
                        <a:pt x="3246" y="1469"/>
                      </a:lnTo>
                      <a:lnTo>
                        <a:pt x="3242" y="1474"/>
                      </a:lnTo>
                      <a:lnTo>
                        <a:pt x="3237" y="1481"/>
                      </a:lnTo>
                      <a:lnTo>
                        <a:pt x="3230" y="1490"/>
                      </a:lnTo>
                      <a:lnTo>
                        <a:pt x="3221" y="1499"/>
                      </a:lnTo>
                      <a:lnTo>
                        <a:pt x="3210" y="1509"/>
                      </a:lnTo>
                      <a:lnTo>
                        <a:pt x="3198" y="1518"/>
                      </a:lnTo>
                      <a:lnTo>
                        <a:pt x="3184" y="1526"/>
                      </a:lnTo>
                      <a:lnTo>
                        <a:pt x="3168" y="1534"/>
                      </a:lnTo>
                      <a:lnTo>
                        <a:pt x="3151" y="1540"/>
                      </a:lnTo>
                      <a:lnTo>
                        <a:pt x="3131" y="1545"/>
                      </a:lnTo>
                      <a:lnTo>
                        <a:pt x="3109" y="1547"/>
                      </a:lnTo>
                      <a:lnTo>
                        <a:pt x="3085" y="1546"/>
                      </a:lnTo>
                      <a:lnTo>
                        <a:pt x="3059" y="1543"/>
                      </a:lnTo>
                      <a:lnTo>
                        <a:pt x="3031" y="1536"/>
                      </a:lnTo>
                      <a:lnTo>
                        <a:pt x="3000" y="1525"/>
                      </a:lnTo>
                      <a:lnTo>
                        <a:pt x="2967" y="1510"/>
                      </a:lnTo>
                      <a:lnTo>
                        <a:pt x="2932" y="1489"/>
                      </a:lnTo>
                      <a:lnTo>
                        <a:pt x="2895" y="1464"/>
                      </a:lnTo>
                      <a:lnTo>
                        <a:pt x="1651" y="335"/>
                      </a:lnTo>
                      <a:lnTo>
                        <a:pt x="324" y="1471"/>
                      </a:lnTo>
                      <a:lnTo>
                        <a:pt x="292" y="1496"/>
                      </a:lnTo>
                      <a:lnTo>
                        <a:pt x="260" y="1517"/>
                      </a:lnTo>
                      <a:lnTo>
                        <a:pt x="232" y="1533"/>
                      </a:lnTo>
                      <a:lnTo>
                        <a:pt x="205" y="1544"/>
                      </a:lnTo>
                      <a:lnTo>
                        <a:pt x="179" y="1551"/>
                      </a:lnTo>
                      <a:lnTo>
                        <a:pt x="156" y="1554"/>
                      </a:lnTo>
                      <a:lnTo>
                        <a:pt x="134" y="1555"/>
                      </a:lnTo>
                      <a:lnTo>
                        <a:pt x="114" y="1553"/>
                      </a:lnTo>
                      <a:lnTo>
                        <a:pt x="95" y="1548"/>
                      </a:lnTo>
                      <a:lnTo>
                        <a:pt x="78" y="1542"/>
                      </a:lnTo>
                      <a:lnTo>
                        <a:pt x="63" y="1534"/>
                      </a:lnTo>
                      <a:lnTo>
                        <a:pt x="50" y="1526"/>
                      </a:lnTo>
                      <a:lnTo>
                        <a:pt x="38" y="1516"/>
                      </a:lnTo>
                      <a:lnTo>
                        <a:pt x="28" y="1507"/>
                      </a:lnTo>
                      <a:lnTo>
                        <a:pt x="19" y="1497"/>
                      </a:lnTo>
                      <a:lnTo>
                        <a:pt x="12" y="1489"/>
                      </a:lnTo>
                      <a:lnTo>
                        <a:pt x="7" y="1481"/>
                      </a:lnTo>
                      <a:lnTo>
                        <a:pt x="3" y="1476"/>
                      </a:lnTo>
                      <a:lnTo>
                        <a:pt x="1" y="1472"/>
                      </a:lnTo>
                      <a:lnTo>
                        <a:pt x="0" y="1471"/>
                      </a:lnTo>
                      <a:lnTo>
                        <a:pt x="16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srgbClr val="122153"/>
                    </a:solidFill>
                    <a:ea typeface="儷黑 Pro"/>
                    <a:cs typeface="儷黑 Pro"/>
                  </a:endParaRPr>
                </a:p>
              </p:txBody>
            </p:sp>
            <p:sp>
              <p:nvSpPr>
                <p:cNvPr id="154" name="Freeform 15"/>
                <p:cNvSpPr>
                  <a:spLocks/>
                </p:cNvSpPr>
                <p:nvPr/>
              </p:nvSpPr>
              <p:spPr bwMode="auto">
                <a:xfrm>
                  <a:off x="6225931" y="4831442"/>
                  <a:ext cx="25722" cy="65290"/>
                </a:xfrm>
                <a:custGeom>
                  <a:avLst/>
                  <a:gdLst>
                    <a:gd name="T0" fmla="*/ 0 w 319"/>
                    <a:gd name="T1" fmla="*/ 0 h 667"/>
                    <a:gd name="T2" fmla="*/ 319 w 319"/>
                    <a:gd name="T3" fmla="*/ 0 h 667"/>
                    <a:gd name="T4" fmla="*/ 319 w 319"/>
                    <a:gd name="T5" fmla="*/ 667 h 667"/>
                    <a:gd name="T6" fmla="*/ 1 w 319"/>
                    <a:gd name="T7" fmla="*/ 393 h 667"/>
                    <a:gd name="T8" fmla="*/ 0 w 319"/>
                    <a:gd name="T9" fmla="*/ 0 h 667"/>
                  </a:gdLst>
                  <a:ahLst/>
                  <a:cxnLst>
                    <a:cxn ang="0">
                      <a:pos x="T0" y="T1"/>
                    </a:cxn>
                    <a:cxn ang="0">
                      <a:pos x="T2" y="T3"/>
                    </a:cxn>
                    <a:cxn ang="0">
                      <a:pos x="T4" y="T5"/>
                    </a:cxn>
                    <a:cxn ang="0">
                      <a:pos x="T6" y="T7"/>
                    </a:cxn>
                    <a:cxn ang="0">
                      <a:pos x="T8" y="T9"/>
                    </a:cxn>
                  </a:cxnLst>
                  <a:rect l="0" t="0" r="r" b="b"/>
                  <a:pathLst>
                    <a:path w="319" h="667">
                      <a:moveTo>
                        <a:pt x="0" y="0"/>
                      </a:moveTo>
                      <a:lnTo>
                        <a:pt x="319" y="0"/>
                      </a:lnTo>
                      <a:lnTo>
                        <a:pt x="319" y="667"/>
                      </a:lnTo>
                      <a:lnTo>
                        <a:pt x="1" y="39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srgbClr val="122153"/>
                    </a:solidFill>
                    <a:ea typeface="儷黑 Pro"/>
                    <a:cs typeface="儷黑 Pro"/>
                  </a:endParaRPr>
                </a:p>
              </p:txBody>
            </p:sp>
          </p:grpSp>
          <p:grpSp>
            <p:nvGrpSpPr>
              <p:cNvPr id="140" name="Group 139"/>
              <p:cNvGrpSpPr>
                <a:grpSpLocks noChangeAspect="1"/>
              </p:cNvGrpSpPr>
              <p:nvPr/>
            </p:nvGrpSpPr>
            <p:grpSpPr>
              <a:xfrm>
                <a:off x="3146679" y="1680133"/>
                <a:ext cx="348423" cy="457210"/>
                <a:chOff x="7782625" y="4661737"/>
                <a:chExt cx="312779" cy="410443"/>
              </a:xfrm>
              <a:solidFill>
                <a:srgbClr val="13224F"/>
              </a:solidFill>
            </p:grpSpPr>
            <p:sp>
              <p:nvSpPr>
                <p:cNvPr id="145" name="Freeform 85"/>
                <p:cNvSpPr>
                  <a:spLocks noEditPoints="1"/>
                </p:cNvSpPr>
                <p:nvPr/>
              </p:nvSpPr>
              <p:spPr bwMode="auto">
                <a:xfrm>
                  <a:off x="7782625" y="4721703"/>
                  <a:ext cx="312779" cy="290510"/>
                </a:xfrm>
                <a:custGeom>
                  <a:avLst/>
                  <a:gdLst>
                    <a:gd name="T0" fmla="*/ 233 w 3359"/>
                    <a:gd name="T1" fmla="*/ 175 h 2535"/>
                    <a:gd name="T2" fmla="*/ 197 w 3359"/>
                    <a:gd name="T3" fmla="*/ 195 h 2535"/>
                    <a:gd name="T4" fmla="*/ 177 w 3359"/>
                    <a:gd name="T5" fmla="*/ 230 h 2535"/>
                    <a:gd name="T6" fmla="*/ 174 w 3359"/>
                    <a:gd name="T7" fmla="*/ 2282 h 2535"/>
                    <a:gd name="T8" fmla="*/ 184 w 3359"/>
                    <a:gd name="T9" fmla="*/ 2322 h 2535"/>
                    <a:gd name="T10" fmla="*/ 214 w 3359"/>
                    <a:gd name="T11" fmla="*/ 2350 h 2535"/>
                    <a:gd name="T12" fmla="*/ 254 w 3359"/>
                    <a:gd name="T13" fmla="*/ 2361 h 2535"/>
                    <a:gd name="T14" fmla="*/ 3127 w 3359"/>
                    <a:gd name="T15" fmla="*/ 2359 h 2535"/>
                    <a:gd name="T16" fmla="*/ 3162 w 3359"/>
                    <a:gd name="T17" fmla="*/ 2338 h 2535"/>
                    <a:gd name="T18" fmla="*/ 3183 w 3359"/>
                    <a:gd name="T19" fmla="*/ 2304 h 2535"/>
                    <a:gd name="T20" fmla="*/ 3185 w 3359"/>
                    <a:gd name="T21" fmla="*/ 251 h 2535"/>
                    <a:gd name="T22" fmla="*/ 3175 w 3359"/>
                    <a:gd name="T23" fmla="*/ 211 h 2535"/>
                    <a:gd name="T24" fmla="*/ 3146 w 3359"/>
                    <a:gd name="T25" fmla="*/ 183 h 2535"/>
                    <a:gd name="T26" fmla="*/ 3107 w 3359"/>
                    <a:gd name="T27" fmla="*/ 172 h 2535"/>
                    <a:gd name="T28" fmla="*/ 254 w 3359"/>
                    <a:gd name="T29" fmla="*/ 0 h 2535"/>
                    <a:gd name="T30" fmla="*/ 3147 w 3359"/>
                    <a:gd name="T31" fmla="*/ 3 h 2535"/>
                    <a:gd name="T32" fmla="*/ 3222 w 3359"/>
                    <a:gd name="T33" fmla="*/ 27 h 2535"/>
                    <a:gd name="T34" fmla="*/ 3284 w 3359"/>
                    <a:gd name="T35" fmla="*/ 73 h 2535"/>
                    <a:gd name="T36" fmla="*/ 3330 w 3359"/>
                    <a:gd name="T37" fmla="*/ 135 h 2535"/>
                    <a:gd name="T38" fmla="*/ 3356 w 3359"/>
                    <a:gd name="T39" fmla="*/ 210 h 2535"/>
                    <a:gd name="T40" fmla="*/ 3359 w 3359"/>
                    <a:gd name="T41" fmla="*/ 2282 h 2535"/>
                    <a:gd name="T42" fmla="*/ 3346 w 3359"/>
                    <a:gd name="T43" fmla="*/ 2363 h 2535"/>
                    <a:gd name="T44" fmla="*/ 3310 w 3359"/>
                    <a:gd name="T45" fmla="*/ 2432 h 2535"/>
                    <a:gd name="T46" fmla="*/ 3255 w 3359"/>
                    <a:gd name="T47" fmla="*/ 2486 h 2535"/>
                    <a:gd name="T48" fmla="*/ 3186 w 3359"/>
                    <a:gd name="T49" fmla="*/ 2522 h 2535"/>
                    <a:gd name="T50" fmla="*/ 3107 w 3359"/>
                    <a:gd name="T51" fmla="*/ 2535 h 2535"/>
                    <a:gd name="T52" fmla="*/ 212 w 3359"/>
                    <a:gd name="T53" fmla="*/ 2532 h 2535"/>
                    <a:gd name="T54" fmla="*/ 137 w 3359"/>
                    <a:gd name="T55" fmla="*/ 2506 h 2535"/>
                    <a:gd name="T56" fmla="*/ 75 w 3359"/>
                    <a:gd name="T57" fmla="*/ 2461 h 2535"/>
                    <a:gd name="T58" fmla="*/ 29 w 3359"/>
                    <a:gd name="T59" fmla="*/ 2398 h 2535"/>
                    <a:gd name="T60" fmla="*/ 3 w 3359"/>
                    <a:gd name="T61" fmla="*/ 2324 h 2535"/>
                    <a:gd name="T62" fmla="*/ 0 w 3359"/>
                    <a:gd name="T63" fmla="*/ 251 h 2535"/>
                    <a:gd name="T64" fmla="*/ 13 w 3359"/>
                    <a:gd name="T65" fmla="*/ 172 h 2535"/>
                    <a:gd name="T66" fmla="*/ 49 w 3359"/>
                    <a:gd name="T67" fmla="*/ 102 h 2535"/>
                    <a:gd name="T68" fmla="*/ 104 w 3359"/>
                    <a:gd name="T69" fmla="*/ 47 h 2535"/>
                    <a:gd name="T70" fmla="*/ 173 w 3359"/>
                    <a:gd name="T71" fmla="*/ 12 h 2535"/>
                    <a:gd name="T72" fmla="*/ 254 w 3359"/>
                    <a:gd name="T7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59" h="2535">
                      <a:moveTo>
                        <a:pt x="254" y="172"/>
                      </a:moveTo>
                      <a:lnTo>
                        <a:pt x="233" y="175"/>
                      </a:lnTo>
                      <a:lnTo>
                        <a:pt x="214" y="183"/>
                      </a:lnTo>
                      <a:lnTo>
                        <a:pt x="197" y="195"/>
                      </a:lnTo>
                      <a:lnTo>
                        <a:pt x="184" y="211"/>
                      </a:lnTo>
                      <a:lnTo>
                        <a:pt x="177" y="230"/>
                      </a:lnTo>
                      <a:lnTo>
                        <a:pt x="174" y="251"/>
                      </a:lnTo>
                      <a:lnTo>
                        <a:pt x="174" y="2282"/>
                      </a:lnTo>
                      <a:lnTo>
                        <a:pt x="177" y="2304"/>
                      </a:lnTo>
                      <a:lnTo>
                        <a:pt x="184" y="2322"/>
                      </a:lnTo>
                      <a:lnTo>
                        <a:pt x="197" y="2338"/>
                      </a:lnTo>
                      <a:lnTo>
                        <a:pt x="214" y="2350"/>
                      </a:lnTo>
                      <a:lnTo>
                        <a:pt x="233" y="2359"/>
                      </a:lnTo>
                      <a:lnTo>
                        <a:pt x="254" y="2361"/>
                      </a:lnTo>
                      <a:lnTo>
                        <a:pt x="3107" y="2361"/>
                      </a:lnTo>
                      <a:lnTo>
                        <a:pt x="3127" y="2359"/>
                      </a:lnTo>
                      <a:lnTo>
                        <a:pt x="3146" y="2350"/>
                      </a:lnTo>
                      <a:lnTo>
                        <a:pt x="3162" y="2338"/>
                      </a:lnTo>
                      <a:lnTo>
                        <a:pt x="3175" y="2322"/>
                      </a:lnTo>
                      <a:lnTo>
                        <a:pt x="3183" y="2304"/>
                      </a:lnTo>
                      <a:lnTo>
                        <a:pt x="3185" y="2282"/>
                      </a:lnTo>
                      <a:lnTo>
                        <a:pt x="3185" y="251"/>
                      </a:lnTo>
                      <a:lnTo>
                        <a:pt x="3183" y="230"/>
                      </a:lnTo>
                      <a:lnTo>
                        <a:pt x="3175" y="211"/>
                      </a:lnTo>
                      <a:lnTo>
                        <a:pt x="3162" y="195"/>
                      </a:lnTo>
                      <a:lnTo>
                        <a:pt x="3146" y="183"/>
                      </a:lnTo>
                      <a:lnTo>
                        <a:pt x="3127" y="175"/>
                      </a:lnTo>
                      <a:lnTo>
                        <a:pt x="3107" y="172"/>
                      </a:lnTo>
                      <a:lnTo>
                        <a:pt x="254" y="172"/>
                      </a:lnTo>
                      <a:close/>
                      <a:moveTo>
                        <a:pt x="254" y="0"/>
                      </a:moveTo>
                      <a:lnTo>
                        <a:pt x="3107" y="0"/>
                      </a:lnTo>
                      <a:lnTo>
                        <a:pt x="3147" y="3"/>
                      </a:lnTo>
                      <a:lnTo>
                        <a:pt x="3186" y="12"/>
                      </a:lnTo>
                      <a:lnTo>
                        <a:pt x="3222" y="27"/>
                      </a:lnTo>
                      <a:lnTo>
                        <a:pt x="3255" y="47"/>
                      </a:lnTo>
                      <a:lnTo>
                        <a:pt x="3284" y="73"/>
                      </a:lnTo>
                      <a:lnTo>
                        <a:pt x="3310" y="102"/>
                      </a:lnTo>
                      <a:lnTo>
                        <a:pt x="3330" y="135"/>
                      </a:lnTo>
                      <a:lnTo>
                        <a:pt x="3346" y="172"/>
                      </a:lnTo>
                      <a:lnTo>
                        <a:pt x="3356" y="210"/>
                      </a:lnTo>
                      <a:lnTo>
                        <a:pt x="3359" y="251"/>
                      </a:lnTo>
                      <a:lnTo>
                        <a:pt x="3359" y="2282"/>
                      </a:lnTo>
                      <a:lnTo>
                        <a:pt x="3356" y="2324"/>
                      </a:lnTo>
                      <a:lnTo>
                        <a:pt x="3346" y="2363"/>
                      </a:lnTo>
                      <a:lnTo>
                        <a:pt x="3330" y="2398"/>
                      </a:lnTo>
                      <a:lnTo>
                        <a:pt x="3310" y="2432"/>
                      </a:lnTo>
                      <a:lnTo>
                        <a:pt x="3284" y="2461"/>
                      </a:lnTo>
                      <a:lnTo>
                        <a:pt x="3255" y="2486"/>
                      </a:lnTo>
                      <a:lnTo>
                        <a:pt x="3222" y="2506"/>
                      </a:lnTo>
                      <a:lnTo>
                        <a:pt x="3186" y="2522"/>
                      </a:lnTo>
                      <a:lnTo>
                        <a:pt x="3147" y="2532"/>
                      </a:lnTo>
                      <a:lnTo>
                        <a:pt x="3107" y="2535"/>
                      </a:lnTo>
                      <a:lnTo>
                        <a:pt x="254" y="2535"/>
                      </a:lnTo>
                      <a:lnTo>
                        <a:pt x="212" y="2532"/>
                      </a:lnTo>
                      <a:lnTo>
                        <a:pt x="173" y="2522"/>
                      </a:lnTo>
                      <a:lnTo>
                        <a:pt x="137" y="2506"/>
                      </a:lnTo>
                      <a:lnTo>
                        <a:pt x="104" y="2486"/>
                      </a:lnTo>
                      <a:lnTo>
                        <a:pt x="75" y="2461"/>
                      </a:lnTo>
                      <a:lnTo>
                        <a:pt x="49" y="2432"/>
                      </a:lnTo>
                      <a:lnTo>
                        <a:pt x="29" y="2398"/>
                      </a:lnTo>
                      <a:lnTo>
                        <a:pt x="13" y="2363"/>
                      </a:lnTo>
                      <a:lnTo>
                        <a:pt x="3" y="2324"/>
                      </a:lnTo>
                      <a:lnTo>
                        <a:pt x="0" y="2282"/>
                      </a:lnTo>
                      <a:lnTo>
                        <a:pt x="0" y="251"/>
                      </a:lnTo>
                      <a:lnTo>
                        <a:pt x="3" y="210"/>
                      </a:lnTo>
                      <a:lnTo>
                        <a:pt x="13" y="172"/>
                      </a:lnTo>
                      <a:lnTo>
                        <a:pt x="29" y="135"/>
                      </a:lnTo>
                      <a:lnTo>
                        <a:pt x="49" y="102"/>
                      </a:lnTo>
                      <a:lnTo>
                        <a:pt x="75" y="73"/>
                      </a:lnTo>
                      <a:lnTo>
                        <a:pt x="104" y="47"/>
                      </a:lnTo>
                      <a:lnTo>
                        <a:pt x="137" y="27"/>
                      </a:lnTo>
                      <a:lnTo>
                        <a:pt x="173" y="12"/>
                      </a:lnTo>
                      <a:lnTo>
                        <a:pt x="212" y="3"/>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46" name="Freeform 86"/>
                <p:cNvSpPr>
                  <a:spLocks noEditPoints="1"/>
                </p:cNvSpPr>
                <p:nvPr/>
              </p:nvSpPr>
              <p:spPr bwMode="auto">
                <a:xfrm>
                  <a:off x="7884928" y="4661737"/>
                  <a:ext cx="113205" cy="52726"/>
                </a:xfrm>
                <a:custGeom>
                  <a:avLst/>
                  <a:gdLst>
                    <a:gd name="T0" fmla="*/ 608 w 1216"/>
                    <a:gd name="T1" fmla="*/ 185 h 461"/>
                    <a:gd name="T2" fmla="*/ 421 w 1216"/>
                    <a:gd name="T3" fmla="*/ 288 h 461"/>
                    <a:gd name="T4" fmla="*/ 794 w 1216"/>
                    <a:gd name="T5" fmla="*/ 288 h 461"/>
                    <a:gd name="T6" fmla="*/ 608 w 1216"/>
                    <a:gd name="T7" fmla="*/ 185 h 461"/>
                    <a:gd name="T8" fmla="*/ 607 w 1216"/>
                    <a:gd name="T9" fmla="*/ 0 h 461"/>
                    <a:gd name="T10" fmla="*/ 630 w 1216"/>
                    <a:gd name="T11" fmla="*/ 2 h 461"/>
                    <a:gd name="T12" fmla="*/ 650 w 1216"/>
                    <a:gd name="T13" fmla="*/ 11 h 461"/>
                    <a:gd name="T14" fmla="*/ 1171 w 1216"/>
                    <a:gd name="T15" fmla="*/ 299 h 461"/>
                    <a:gd name="T16" fmla="*/ 1187 w 1216"/>
                    <a:gd name="T17" fmla="*/ 310 h 461"/>
                    <a:gd name="T18" fmla="*/ 1199 w 1216"/>
                    <a:gd name="T19" fmla="*/ 324 h 461"/>
                    <a:gd name="T20" fmla="*/ 1209 w 1216"/>
                    <a:gd name="T21" fmla="*/ 340 h 461"/>
                    <a:gd name="T22" fmla="*/ 1215 w 1216"/>
                    <a:gd name="T23" fmla="*/ 358 h 461"/>
                    <a:gd name="T24" fmla="*/ 1216 w 1216"/>
                    <a:gd name="T25" fmla="*/ 377 h 461"/>
                    <a:gd name="T26" fmla="*/ 1212 w 1216"/>
                    <a:gd name="T27" fmla="*/ 396 h 461"/>
                    <a:gd name="T28" fmla="*/ 1205 w 1216"/>
                    <a:gd name="T29" fmla="*/ 417 h 461"/>
                    <a:gd name="T30" fmla="*/ 1190 w 1216"/>
                    <a:gd name="T31" fmla="*/ 435 h 461"/>
                    <a:gd name="T32" fmla="*/ 1173 w 1216"/>
                    <a:gd name="T33" fmla="*/ 448 h 461"/>
                    <a:gd name="T34" fmla="*/ 1152 w 1216"/>
                    <a:gd name="T35" fmla="*/ 457 h 461"/>
                    <a:gd name="T36" fmla="*/ 1128 w 1216"/>
                    <a:gd name="T37" fmla="*/ 461 h 461"/>
                    <a:gd name="T38" fmla="*/ 86 w 1216"/>
                    <a:gd name="T39" fmla="*/ 461 h 461"/>
                    <a:gd name="T40" fmla="*/ 63 w 1216"/>
                    <a:gd name="T41" fmla="*/ 457 h 461"/>
                    <a:gd name="T42" fmla="*/ 42 w 1216"/>
                    <a:gd name="T43" fmla="*/ 448 h 461"/>
                    <a:gd name="T44" fmla="*/ 24 w 1216"/>
                    <a:gd name="T45" fmla="*/ 435 h 461"/>
                    <a:gd name="T46" fmla="*/ 11 w 1216"/>
                    <a:gd name="T47" fmla="*/ 417 h 461"/>
                    <a:gd name="T48" fmla="*/ 2 w 1216"/>
                    <a:gd name="T49" fmla="*/ 396 h 461"/>
                    <a:gd name="T50" fmla="*/ 0 w 1216"/>
                    <a:gd name="T51" fmla="*/ 377 h 461"/>
                    <a:gd name="T52" fmla="*/ 1 w 1216"/>
                    <a:gd name="T53" fmla="*/ 358 h 461"/>
                    <a:gd name="T54" fmla="*/ 6 w 1216"/>
                    <a:gd name="T55" fmla="*/ 340 h 461"/>
                    <a:gd name="T56" fmla="*/ 15 w 1216"/>
                    <a:gd name="T57" fmla="*/ 324 h 461"/>
                    <a:gd name="T58" fmla="*/ 29 w 1216"/>
                    <a:gd name="T59" fmla="*/ 310 h 461"/>
                    <a:gd name="T60" fmla="*/ 44 w 1216"/>
                    <a:gd name="T61" fmla="*/ 299 h 461"/>
                    <a:gd name="T62" fmla="*/ 566 w 1216"/>
                    <a:gd name="T63" fmla="*/ 11 h 461"/>
                    <a:gd name="T64" fmla="*/ 586 w 1216"/>
                    <a:gd name="T65" fmla="*/ 2 h 461"/>
                    <a:gd name="T66" fmla="*/ 607 w 1216"/>
                    <a:gd name="T6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6" h="461">
                      <a:moveTo>
                        <a:pt x="608" y="185"/>
                      </a:moveTo>
                      <a:lnTo>
                        <a:pt x="421" y="288"/>
                      </a:lnTo>
                      <a:lnTo>
                        <a:pt x="794" y="288"/>
                      </a:lnTo>
                      <a:lnTo>
                        <a:pt x="608" y="185"/>
                      </a:lnTo>
                      <a:close/>
                      <a:moveTo>
                        <a:pt x="607" y="0"/>
                      </a:moveTo>
                      <a:lnTo>
                        <a:pt x="630" y="2"/>
                      </a:lnTo>
                      <a:lnTo>
                        <a:pt x="650" y="11"/>
                      </a:lnTo>
                      <a:lnTo>
                        <a:pt x="1171" y="299"/>
                      </a:lnTo>
                      <a:lnTo>
                        <a:pt x="1187" y="310"/>
                      </a:lnTo>
                      <a:lnTo>
                        <a:pt x="1199" y="324"/>
                      </a:lnTo>
                      <a:lnTo>
                        <a:pt x="1209" y="340"/>
                      </a:lnTo>
                      <a:lnTo>
                        <a:pt x="1215" y="358"/>
                      </a:lnTo>
                      <a:lnTo>
                        <a:pt x="1216" y="377"/>
                      </a:lnTo>
                      <a:lnTo>
                        <a:pt x="1212" y="396"/>
                      </a:lnTo>
                      <a:lnTo>
                        <a:pt x="1205" y="417"/>
                      </a:lnTo>
                      <a:lnTo>
                        <a:pt x="1190" y="435"/>
                      </a:lnTo>
                      <a:lnTo>
                        <a:pt x="1173" y="448"/>
                      </a:lnTo>
                      <a:lnTo>
                        <a:pt x="1152" y="457"/>
                      </a:lnTo>
                      <a:lnTo>
                        <a:pt x="1128" y="461"/>
                      </a:lnTo>
                      <a:lnTo>
                        <a:pt x="86" y="461"/>
                      </a:lnTo>
                      <a:lnTo>
                        <a:pt x="63" y="457"/>
                      </a:lnTo>
                      <a:lnTo>
                        <a:pt x="42" y="448"/>
                      </a:lnTo>
                      <a:lnTo>
                        <a:pt x="24" y="435"/>
                      </a:lnTo>
                      <a:lnTo>
                        <a:pt x="11" y="417"/>
                      </a:lnTo>
                      <a:lnTo>
                        <a:pt x="2" y="396"/>
                      </a:lnTo>
                      <a:lnTo>
                        <a:pt x="0" y="377"/>
                      </a:lnTo>
                      <a:lnTo>
                        <a:pt x="1" y="358"/>
                      </a:lnTo>
                      <a:lnTo>
                        <a:pt x="6" y="340"/>
                      </a:lnTo>
                      <a:lnTo>
                        <a:pt x="15" y="324"/>
                      </a:lnTo>
                      <a:lnTo>
                        <a:pt x="29" y="310"/>
                      </a:lnTo>
                      <a:lnTo>
                        <a:pt x="44" y="299"/>
                      </a:lnTo>
                      <a:lnTo>
                        <a:pt x="566" y="11"/>
                      </a:lnTo>
                      <a:lnTo>
                        <a:pt x="586" y="2"/>
                      </a:lnTo>
                      <a:lnTo>
                        <a:pt x="6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47" name="Freeform 87"/>
                <p:cNvSpPr>
                  <a:spLocks noEditPoints="1"/>
                </p:cNvSpPr>
                <p:nvPr/>
              </p:nvSpPr>
              <p:spPr bwMode="auto">
                <a:xfrm>
                  <a:off x="7884928" y="5019454"/>
                  <a:ext cx="113205" cy="52726"/>
                </a:xfrm>
                <a:custGeom>
                  <a:avLst/>
                  <a:gdLst>
                    <a:gd name="T0" fmla="*/ 421 w 1216"/>
                    <a:gd name="T1" fmla="*/ 173 h 461"/>
                    <a:gd name="T2" fmla="*/ 608 w 1216"/>
                    <a:gd name="T3" fmla="*/ 276 h 461"/>
                    <a:gd name="T4" fmla="*/ 794 w 1216"/>
                    <a:gd name="T5" fmla="*/ 173 h 461"/>
                    <a:gd name="T6" fmla="*/ 421 w 1216"/>
                    <a:gd name="T7" fmla="*/ 173 h 461"/>
                    <a:gd name="T8" fmla="*/ 86 w 1216"/>
                    <a:gd name="T9" fmla="*/ 0 h 461"/>
                    <a:gd name="T10" fmla="*/ 1128 w 1216"/>
                    <a:gd name="T11" fmla="*/ 0 h 461"/>
                    <a:gd name="T12" fmla="*/ 1152 w 1216"/>
                    <a:gd name="T13" fmla="*/ 3 h 461"/>
                    <a:gd name="T14" fmla="*/ 1173 w 1216"/>
                    <a:gd name="T15" fmla="*/ 12 h 461"/>
                    <a:gd name="T16" fmla="*/ 1190 w 1216"/>
                    <a:gd name="T17" fmla="*/ 25 h 461"/>
                    <a:gd name="T18" fmla="*/ 1205 w 1216"/>
                    <a:gd name="T19" fmla="*/ 43 h 461"/>
                    <a:gd name="T20" fmla="*/ 1212 w 1216"/>
                    <a:gd name="T21" fmla="*/ 64 h 461"/>
                    <a:gd name="T22" fmla="*/ 1216 w 1216"/>
                    <a:gd name="T23" fmla="*/ 84 h 461"/>
                    <a:gd name="T24" fmla="*/ 1215 w 1216"/>
                    <a:gd name="T25" fmla="*/ 102 h 461"/>
                    <a:gd name="T26" fmla="*/ 1209 w 1216"/>
                    <a:gd name="T27" fmla="*/ 120 h 461"/>
                    <a:gd name="T28" fmla="*/ 1200 w 1216"/>
                    <a:gd name="T29" fmla="*/ 137 h 461"/>
                    <a:gd name="T30" fmla="*/ 1187 w 1216"/>
                    <a:gd name="T31" fmla="*/ 151 h 461"/>
                    <a:gd name="T32" fmla="*/ 1171 w 1216"/>
                    <a:gd name="T33" fmla="*/ 162 h 461"/>
                    <a:gd name="T34" fmla="*/ 650 w 1216"/>
                    <a:gd name="T35" fmla="*/ 450 h 461"/>
                    <a:gd name="T36" fmla="*/ 630 w 1216"/>
                    <a:gd name="T37" fmla="*/ 458 h 461"/>
                    <a:gd name="T38" fmla="*/ 608 w 1216"/>
                    <a:gd name="T39" fmla="*/ 461 h 461"/>
                    <a:gd name="T40" fmla="*/ 586 w 1216"/>
                    <a:gd name="T41" fmla="*/ 458 h 461"/>
                    <a:gd name="T42" fmla="*/ 566 w 1216"/>
                    <a:gd name="T43" fmla="*/ 450 h 461"/>
                    <a:gd name="T44" fmla="*/ 44 w 1216"/>
                    <a:gd name="T45" fmla="*/ 162 h 461"/>
                    <a:gd name="T46" fmla="*/ 29 w 1216"/>
                    <a:gd name="T47" fmla="*/ 151 h 461"/>
                    <a:gd name="T48" fmla="*/ 15 w 1216"/>
                    <a:gd name="T49" fmla="*/ 137 h 461"/>
                    <a:gd name="T50" fmla="*/ 6 w 1216"/>
                    <a:gd name="T51" fmla="*/ 120 h 461"/>
                    <a:gd name="T52" fmla="*/ 1 w 1216"/>
                    <a:gd name="T53" fmla="*/ 102 h 461"/>
                    <a:gd name="T54" fmla="*/ 0 w 1216"/>
                    <a:gd name="T55" fmla="*/ 84 h 461"/>
                    <a:gd name="T56" fmla="*/ 2 w 1216"/>
                    <a:gd name="T57" fmla="*/ 64 h 461"/>
                    <a:gd name="T58" fmla="*/ 11 w 1216"/>
                    <a:gd name="T59" fmla="*/ 43 h 461"/>
                    <a:gd name="T60" fmla="*/ 24 w 1216"/>
                    <a:gd name="T61" fmla="*/ 25 h 461"/>
                    <a:gd name="T62" fmla="*/ 42 w 1216"/>
                    <a:gd name="T63" fmla="*/ 12 h 461"/>
                    <a:gd name="T64" fmla="*/ 63 w 1216"/>
                    <a:gd name="T65" fmla="*/ 3 h 461"/>
                    <a:gd name="T66" fmla="*/ 86 w 1216"/>
                    <a:gd name="T6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6" h="461">
                      <a:moveTo>
                        <a:pt x="421" y="173"/>
                      </a:moveTo>
                      <a:lnTo>
                        <a:pt x="608" y="276"/>
                      </a:lnTo>
                      <a:lnTo>
                        <a:pt x="794" y="173"/>
                      </a:lnTo>
                      <a:lnTo>
                        <a:pt x="421" y="173"/>
                      </a:lnTo>
                      <a:close/>
                      <a:moveTo>
                        <a:pt x="86" y="0"/>
                      </a:moveTo>
                      <a:lnTo>
                        <a:pt x="1128" y="0"/>
                      </a:lnTo>
                      <a:lnTo>
                        <a:pt x="1152" y="3"/>
                      </a:lnTo>
                      <a:lnTo>
                        <a:pt x="1173" y="12"/>
                      </a:lnTo>
                      <a:lnTo>
                        <a:pt x="1190" y="25"/>
                      </a:lnTo>
                      <a:lnTo>
                        <a:pt x="1205" y="43"/>
                      </a:lnTo>
                      <a:lnTo>
                        <a:pt x="1212" y="64"/>
                      </a:lnTo>
                      <a:lnTo>
                        <a:pt x="1216" y="84"/>
                      </a:lnTo>
                      <a:lnTo>
                        <a:pt x="1215" y="102"/>
                      </a:lnTo>
                      <a:lnTo>
                        <a:pt x="1209" y="120"/>
                      </a:lnTo>
                      <a:lnTo>
                        <a:pt x="1200" y="137"/>
                      </a:lnTo>
                      <a:lnTo>
                        <a:pt x="1187" y="151"/>
                      </a:lnTo>
                      <a:lnTo>
                        <a:pt x="1171" y="162"/>
                      </a:lnTo>
                      <a:lnTo>
                        <a:pt x="650" y="450"/>
                      </a:lnTo>
                      <a:lnTo>
                        <a:pt x="630" y="458"/>
                      </a:lnTo>
                      <a:lnTo>
                        <a:pt x="608" y="461"/>
                      </a:lnTo>
                      <a:lnTo>
                        <a:pt x="586" y="458"/>
                      </a:lnTo>
                      <a:lnTo>
                        <a:pt x="566" y="450"/>
                      </a:lnTo>
                      <a:lnTo>
                        <a:pt x="44" y="162"/>
                      </a:lnTo>
                      <a:lnTo>
                        <a:pt x="29" y="151"/>
                      </a:lnTo>
                      <a:lnTo>
                        <a:pt x="15" y="137"/>
                      </a:lnTo>
                      <a:lnTo>
                        <a:pt x="6" y="120"/>
                      </a:lnTo>
                      <a:lnTo>
                        <a:pt x="1" y="102"/>
                      </a:lnTo>
                      <a:lnTo>
                        <a:pt x="0" y="84"/>
                      </a:lnTo>
                      <a:lnTo>
                        <a:pt x="2" y="64"/>
                      </a:lnTo>
                      <a:lnTo>
                        <a:pt x="11" y="43"/>
                      </a:lnTo>
                      <a:lnTo>
                        <a:pt x="24" y="25"/>
                      </a:lnTo>
                      <a:lnTo>
                        <a:pt x="42"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48" name="Freeform 88"/>
                <p:cNvSpPr>
                  <a:spLocks/>
                </p:cNvSpPr>
                <p:nvPr/>
              </p:nvSpPr>
              <p:spPr bwMode="auto">
                <a:xfrm>
                  <a:off x="7874865" y="4762030"/>
                  <a:ext cx="41927" cy="52726"/>
                </a:xfrm>
                <a:custGeom>
                  <a:avLst/>
                  <a:gdLst>
                    <a:gd name="T0" fmla="*/ 228 w 455"/>
                    <a:gd name="T1" fmla="*/ 0 h 452"/>
                    <a:gd name="T2" fmla="*/ 264 w 455"/>
                    <a:gd name="T3" fmla="*/ 2 h 452"/>
                    <a:gd name="T4" fmla="*/ 300 w 455"/>
                    <a:gd name="T5" fmla="*/ 11 h 452"/>
                    <a:gd name="T6" fmla="*/ 332 w 455"/>
                    <a:gd name="T7" fmla="*/ 24 h 452"/>
                    <a:gd name="T8" fmla="*/ 361 w 455"/>
                    <a:gd name="T9" fmla="*/ 43 h 452"/>
                    <a:gd name="T10" fmla="*/ 388 w 455"/>
                    <a:gd name="T11" fmla="*/ 65 h 452"/>
                    <a:gd name="T12" fmla="*/ 410 w 455"/>
                    <a:gd name="T13" fmla="*/ 92 h 452"/>
                    <a:gd name="T14" fmla="*/ 429 w 455"/>
                    <a:gd name="T15" fmla="*/ 122 h 452"/>
                    <a:gd name="T16" fmla="*/ 443 w 455"/>
                    <a:gd name="T17" fmla="*/ 154 h 452"/>
                    <a:gd name="T18" fmla="*/ 452 w 455"/>
                    <a:gd name="T19" fmla="*/ 189 h 452"/>
                    <a:gd name="T20" fmla="*/ 455 w 455"/>
                    <a:gd name="T21" fmla="*/ 226 h 452"/>
                    <a:gd name="T22" fmla="*/ 452 w 455"/>
                    <a:gd name="T23" fmla="*/ 261 h 452"/>
                    <a:gd name="T24" fmla="*/ 444 w 455"/>
                    <a:gd name="T25" fmla="*/ 295 h 452"/>
                    <a:gd name="T26" fmla="*/ 431 w 455"/>
                    <a:gd name="T27" fmla="*/ 327 h 452"/>
                    <a:gd name="T28" fmla="*/ 414 w 455"/>
                    <a:gd name="T29" fmla="*/ 356 h 452"/>
                    <a:gd name="T30" fmla="*/ 391 w 455"/>
                    <a:gd name="T31" fmla="*/ 381 h 452"/>
                    <a:gd name="T32" fmla="*/ 367 w 455"/>
                    <a:gd name="T33" fmla="*/ 404 h 452"/>
                    <a:gd name="T34" fmla="*/ 337 w 455"/>
                    <a:gd name="T35" fmla="*/ 424 h 452"/>
                    <a:gd name="T36" fmla="*/ 302 w 455"/>
                    <a:gd name="T37" fmla="*/ 439 h 452"/>
                    <a:gd name="T38" fmla="*/ 266 w 455"/>
                    <a:gd name="T39" fmla="*/ 448 h 452"/>
                    <a:gd name="T40" fmla="*/ 228 w 455"/>
                    <a:gd name="T41" fmla="*/ 452 h 452"/>
                    <a:gd name="T42" fmla="*/ 189 w 455"/>
                    <a:gd name="T43" fmla="*/ 448 h 452"/>
                    <a:gd name="T44" fmla="*/ 153 w 455"/>
                    <a:gd name="T45" fmla="*/ 439 h 452"/>
                    <a:gd name="T46" fmla="*/ 118 w 455"/>
                    <a:gd name="T47" fmla="*/ 424 h 452"/>
                    <a:gd name="T48" fmla="*/ 88 w 455"/>
                    <a:gd name="T49" fmla="*/ 404 h 452"/>
                    <a:gd name="T50" fmla="*/ 64 w 455"/>
                    <a:gd name="T51" fmla="*/ 381 h 452"/>
                    <a:gd name="T52" fmla="*/ 41 w 455"/>
                    <a:gd name="T53" fmla="*/ 356 h 452"/>
                    <a:gd name="T54" fmla="*/ 24 w 455"/>
                    <a:gd name="T55" fmla="*/ 327 h 452"/>
                    <a:gd name="T56" fmla="*/ 11 w 455"/>
                    <a:gd name="T57" fmla="*/ 295 h 452"/>
                    <a:gd name="T58" fmla="*/ 3 w 455"/>
                    <a:gd name="T59" fmla="*/ 261 h 452"/>
                    <a:gd name="T60" fmla="*/ 0 w 455"/>
                    <a:gd name="T61" fmla="*/ 226 h 452"/>
                    <a:gd name="T62" fmla="*/ 3 w 455"/>
                    <a:gd name="T63" fmla="*/ 189 h 452"/>
                    <a:gd name="T64" fmla="*/ 12 w 455"/>
                    <a:gd name="T65" fmla="*/ 154 h 452"/>
                    <a:gd name="T66" fmla="*/ 26 w 455"/>
                    <a:gd name="T67" fmla="*/ 122 h 452"/>
                    <a:gd name="T68" fmla="*/ 45 w 455"/>
                    <a:gd name="T69" fmla="*/ 92 h 452"/>
                    <a:gd name="T70" fmla="*/ 67 w 455"/>
                    <a:gd name="T71" fmla="*/ 65 h 452"/>
                    <a:gd name="T72" fmla="*/ 93 w 455"/>
                    <a:gd name="T73" fmla="*/ 43 h 452"/>
                    <a:gd name="T74" fmla="*/ 123 w 455"/>
                    <a:gd name="T75" fmla="*/ 24 h 452"/>
                    <a:gd name="T76" fmla="*/ 155 w 455"/>
                    <a:gd name="T77" fmla="*/ 11 h 452"/>
                    <a:gd name="T78" fmla="*/ 191 w 455"/>
                    <a:gd name="T79" fmla="*/ 2 h 452"/>
                    <a:gd name="T80" fmla="*/ 228 w 455"/>
                    <a:gd name="T8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452">
                      <a:moveTo>
                        <a:pt x="228" y="0"/>
                      </a:moveTo>
                      <a:lnTo>
                        <a:pt x="264" y="2"/>
                      </a:lnTo>
                      <a:lnTo>
                        <a:pt x="300" y="11"/>
                      </a:lnTo>
                      <a:lnTo>
                        <a:pt x="332" y="24"/>
                      </a:lnTo>
                      <a:lnTo>
                        <a:pt x="361" y="43"/>
                      </a:lnTo>
                      <a:lnTo>
                        <a:pt x="388" y="65"/>
                      </a:lnTo>
                      <a:lnTo>
                        <a:pt x="410" y="92"/>
                      </a:lnTo>
                      <a:lnTo>
                        <a:pt x="429" y="122"/>
                      </a:lnTo>
                      <a:lnTo>
                        <a:pt x="443" y="154"/>
                      </a:lnTo>
                      <a:lnTo>
                        <a:pt x="452" y="189"/>
                      </a:lnTo>
                      <a:lnTo>
                        <a:pt x="455" y="226"/>
                      </a:lnTo>
                      <a:lnTo>
                        <a:pt x="452" y="261"/>
                      </a:lnTo>
                      <a:lnTo>
                        <a:pt x="444" y="295"/>
                      </a:lnTo>
                      <a:lnTo>
                        <a:pt x="431" y="327"/>
                      </a:lnTo>
                      <a:lnTo>
                        <a:pt x="414" y="356"/>
                      </a:lnTo>
                      <a:lnTo>
                        <a:pt x="391" y="381"/>
                      </a:lnTo>
                      <a:lnTo>
                        <a:pt x="367" y="404"/>
                      </a:lnTo>
                      <a:lnTo>
                        <a:pt x="337" y="424"/>
                      </a:lnTo>
                      <a:lnTo>
                        <a:pt x="302" y="439"/>
                      </a:lnTo>
                      <a:lnTo>
                        <a:pt x="266" y="448"/>
                      </a:lnTo>
                      <a:lnTo>
                        <a:pt x="228" y="452"/>
                      </a:lnTo>
                      <a:lnTo>
                        <a:pt x="189" y="448"/>
                      </a:lnTo>
                      <a:lnTo>
                        <a:pt x="153" y="439"/>
                      </a:lnTo>
                      <a:lnTo>
                        <a:pt x="118" y="424"/>
                      </a:lnTo>
                      <a:lnTo>
                        <a:pt x="88" y="404"/>
                      </a:lnTo>
                      <a:lnTo>
                        <a:pt x="64" y="381"/>
                      </a:lnTo>
                      <a:lnTo>
                        <a:pt x="41" y="356"/>
                      </a:lnTo>
                      <a:lnTo>
                        <a:pt x="24" y="327"/>
                      </a:lnTo>
                      <a:lnTo>
                        <a:pt x="11" y="295"/>
                      </a:lnTo>
                      <a:lnTo>
                        <a:pt x="3" y="261"/>
                      </a:lnTo>
                      <a:lnTo>
                        <a:pt x="0" y="226"/>
                      </a:lnTo>
                      <a:lnTo>
                        <a:pt x="3" y="189"/>
                      </a:lnTo>
                      <a:lnTo>
                        <a:pt x="12" y="154"/>
                      </a:lnTo>
                      <a:lnTo>
                        <a:pt x="26" y="122"/>
                      </a:lnTo>
                      <a:lnTo>
                        <a:pt x="45" y="92"/>
                      </a:lnTo>
                      <a:lnTo>
                        <a:pt x="67" y="65"/>
                      </a:lnTo>
                      <a:lnTo>
                        <a:pt x="93" y="43"/>
                      </a:lnTo>
                      <a:lnTo>
                        <a:pt x="123" y="24"/>
                      </a:lnTo>
                      <a:lnTo>
                        <a:pt x="155" y="11"/>
                      </a:lnTo>
                      <a:lnTo>
                        <a:pt x="191" y="2"/>
                      </a:lnTo>
                      <a:lnTo>
                        <a:pt x="2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49" name="Freeform 89"/>
                <p:cNvSpPr>
                  <a:spLocks/>
                </p:cNvSpPr>
                <p:nvPr/>
              </p:nvSpPr>
              <p:spPr bwMode="auto">
                <a:xfrm>
                  <a:off x="7858102" y="4816824"/>
                  <a:ext cx="75469" cy="162314"/>
                </a:xfrm>
                <a:custGeom>
                  <a:avLst/>
                  <a:gdLst>
                    <a:gd name="T0" fmla="*/ 189 w 811"/>
                    <a:gd name="T1" fmla="*/ 1 h 1416"/>
                    <a:gd name="T2" fmla="*/ 233 w 811"/>
                    <a:gd name="T3" fmla="*/ 37 h 1416"/>
                    <a:gd name="T4" fmla="*/ 334 w 811"/>
                    <a:gd name="T5" fmla="*/ 81 h 1416"/>
                    <a:gd name="T6" fmla="*/ 455 w 811"/>
                    <a:gd name="T7" fmla="*/ 87 h 1416"/>
                    <a:gd name="T8" fmla="*/ 575 w 811"/>
                    <a:gd name="T9" fmla="*/ 44 h 1416"/>
                    <a:gd name="T10" fmla="*/ 633 w 811"/>
                    <a:gd name="T11" fmla="*/ 1 h 1416"/>
                    <a:gd name="T12" fmla="*/ 701 w 811"/>
                    <a:gd name="T13" fmla="*/ 29 h 1416"/>
                    <a:gd name="T14" fmla="*/ 767 w 811"/>
                    <a:gd name="T15" fmla="*/ 89 h 1416"/>
                    <a:gd name="T16" fmla="*/ 808 w 811"/>
                    <a:gd name="T17" fmla="*/ 169 h 1416"/>
                    <a:gd name="T18" fmla="*/ 808 w 811"/>
                    <a:gd name="T19" fmla="*/ 811 h 1416"/>
                    <a:gd name="T20" fmla="*/ 767 w 811"/>
                    <a:gd name="T21" fmla="*/ 864 h 1416"/>
                    <a:gd name="T22" fmla="*/ 717 w 811"/>
                    <a:gd name="T23" fmla="*/ 885 h 1416"/>
                    <a:gd name="T24" fmla="*/ 696 w 811"/>
                    <a:gd name="T25" fmla="*/ 893 h 1416"/>
                    <a:gd name="T26" fmla="*/ 692 w 811"/>
                    <a:gd name="T27" fmla="*/ 913 h 1416"/>
                    <a:gd name="T28" fmla="*/ 694 w 811"/>
                    <a:gd name="T29" fmla="*/ 979 h 1416"/>
                    <a:gd name="T30" fmla="*/ 694 w 811"/>
                    <a:gd name="T31" fmla="*/ 1067 h 1416"/>
                    <a:gd name="T32" fmla="*/ 695 w 811"/>
                    <a:gd name="T33" fmla="*/ 1143 h 1416"/>
                    <a:gd name="T34" fmla="*/ 695 w 811"/>
                    <a:gd name="T35" fmla="*/ 1175 h 1416"/>
                    <a:gd name="T36" fmla="*/ 686 w 811"/>
                    <a:gd name="T37" fmla="*/ 1369 h 1416"/>
                    <a:gd name="T38" fmla="*/ 642 w 811"/>
                    <a:gd name="T39" fmla="*/ 1404 h 1416"/>
                    <a:gd name="T40" fmla="*/ 577 w 811"/>
                    <a:gd name="T41" fmla="*/ 1416 h 1416"/>
                    <a:gd name="T42" fmla="*/ 512 w 811"/>
                    <a:gd name="T43" fmla="*/ 1409 h 1416"/>
                    <a:gd name="T44" fmla="*/ 471 w 811"/>
                    <a:gd name="T45" fmla="*/ 1373 h 1416"/>
                    <a:gd name="T46" fmla="*/ 463 w 811"/>
                    <a:gd name="T47" fmla="*/ 1012 h 1416"/>
                    <a:gd name="T48" fmla="*/ 403 w 811"/>
                    <a:gd name="T49" fmla="*/ 1342 h 1416"/>
                    <a:gd name="T50" fmla="*/ 367 w 811"/>
                    <a:gd name="T51" fmla="*/ 1386 h 1416"/>
                    <a:gd name="T52" fmla="*/ 306 w 811"/>
                    <a:gd name="T53" fmla="*/ 1410 h 1416"/>
                    <a:gd name="T54" fmla="*/ 244 w 811"/>
                    <a:gd name="T55" fmla="*/ 1416 h 1416"/>
                    <a:gd name="T56" fmla="*/ 176 w 811"/>
                    <a:gd name="T57" fmla="*/ 1401 h 1416"/>
                    <a:gd name="T58" fmla="*/ 127 w 811"/>
                    <a:gd name="T59" fmla="*/ 1362 h 1416"/>
                    <a:gd name="T60" fmla="*/ 116 w 811"/>
                    <a:gd name="T61" fmla="*/ 1176 h 1416"/>
                    <a:gd name="T62" fmla="*/ 116 w 811"/>
                    <a:gd name="T63" fmla="*/ 1146 h 1416"/>
                    <a:gd name="T64" fmla="*/ 119 w 811"/>
                    <a:gd name="T65" fmla="*/ 1075 h 1416"/>
                    <a:gd name="T66" fmla="*/ 120 w 811"/>
                    <a:gd name="T67" fmla="*/ 991 h 1416"/>
                    <a:gd name="T68" fmla="*/ 122 w 811"/>
                    <a:gd name="T69" fmla="*/ 918 h 1416"/>
                    <a:gd name="T70" fmla="*/ 122 w 811"/>
                    <a:gd name="T71" fmla="*/ 885 h 1416"/>
                    <a:gd name="T72" fmla="*/ 102 w 811"/>
                    <a:gd name="T73" fmla="*/ 885 h 1416"/>
                    <a:gd name="T74" fmla="*/ 47 w 811"/>
                    <a:gd name="T75" fmla="*/ 866 h 1416"/>
                    <a:gd name="T76" fmla="*/ 3 w 811"/>
                    <a:gd name="T77" fmla="*/ 813 h 1416"/>
                    <a:gd name="T78" fmla="*/ 3 w 811"/>
                    <a:gd name="T79" fmla="*/ 170 h 1416"/>
                    <a:gd name="T80" fmla="*/ 39 w 811"/>
                    <a:gd name="T81" fmla="*/ 95 h 1416"/>
                    <a:gd name="T82" fmla="*/ 101 w 811"/>
                    <a:gd name="T83" fmla="*/ 34 h 1416"/>
                    <a:gd name="T84" fmla="*/ 167 w 811"/>
                    <a:gd name="T85" fmla="*/ 2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1" h="1416">
                      <a:moveTo>
                        <a:pt x="186" y="0"/>
                      </a:moveTo>
                      <a:lnTo>
                        <a:pt x="187" y="0"/>
                      </a:lnTo>
                      <a:lnTo>
                        <a:pt x="189" y="1"/>
                      </a:lnTo>
                      <a:lnTo>
                        <a:pt x="190" y="1"/>
                      </a:lnTo>
                      <a:lnTo>
                        <a:pt x="210" y="20"/>
                      </a:lnTo>
                      <a:lnTo>
                        <a:pt x="233" y="37"/>
                      </a:lnTo>
                      <a:lnTo>
                        <a:pt x="265" y="55"/>
                      </a:lnTo>
                      <a:lnTo>
                        <a:pt x="299" y="70"/>
                      </a:lnTo>
                      <a:lnTo>
                        <a:pt x="334" y="81"/>
                      </a:lnTo>
                      <a:lnTo>
                        <a:pt x="372" y="88"/>
                      </a:lnTo>
                      <a:lnTo>
                        <a:pt x="412" y="90"/>
                      </a:lnTo>
                      <a:lnTo>
                        <a:pt x="455" y="87"/>
                      </a:lnTo>
                      <a:lnTo>
                        <a:pt x="498" y="79"/>
                      </a:lnTo>
                      <a:lnTo>
                        <a:pt x="538" y="65"/>
                      </a:lnTo>
                      <a:lnTo>
                        <a:pt x="575" y="44"/>
                      </a:lnTo>
                      <a:lnTo>
                        <a:pt x="605" y="24"/>
                      </a:lnTo>
                      <a:lnTo>
                        <a:pt x="633" y="1"/>
                      </a:lnTo>
                      <a:lnTo>
                        <a:pt x="633" y="1"/>
                      </a:lnTo>
                      <a:lnTo>
                        <a:pt x="654" y="6"/>
                      </a:lnTo>
                      <a:lnTo>
                        <a:pt x="678" y="16"/>
                      </a:lnTo>
                      <a:lnTo>
                        <a:pt x="701" y="29"/>
                      </a:lnTo>
                      <a:lnTo>
                        <a:pt x="725" y="46"/>
                      </a:lnTo>
                      <a:lnTo>
                        <a:pt x="747" y="67"/>
                      </a:lnTo>
                      <a:lnTo>
                        <a:pt x="767" y="89"/>
                      </a:lnTo>
                      <a:lnTo>
                        <a:pt x="785" y="115"/>
                      </a:lnTo>
                      <a:lnTo>
                        <a:pt x="799" y="141"/>
                      </a:lnTo>
                      <a:lnTo>
                        <a:pt x="808" y="169"/>
                      </a:lnTo>
                      <a:lnTo>
                        <a:pt x="811" y="197"/>
                      </a:lnTo>
                      <a:lnTo>
                        <a:pt x="811" y="789"/>
                      </a:lnTo>
                      <a:lnTo>
                        <a:pt x="808" y="811"/>
                      </a:lnTo>
                      <a:lnTo>
                        <a:pt x="799" y="831"/>
                      </a:lnTo>
                      <a:lnTo>
                        <a:pt x="785" y="849"/>
                      </a:lnTo>
                      <a:lnTo>
                        <a:pt x="767" y="864"/>
                      </a:lnTo>
                      <a:lnTo>
                        <a:pt x="746" y="876"/>
                      </a:lnTo>
                      <a:lnTo>
                        <a:pt x="722" y="883"/>
                      </a:lnTo>
                      <a:lnTo>
                        <a:pt x="717" y="885"/>
                      </a:lnTo>
                      <a:lnTo>
                        <a:pt x="709" y="887"/>
                      </a:lnTo>
                      <a:lnTo>
                        <a:pt x="702" y="890"/>
                      </a:lnTo>
                      <a:lnTo>
                        <a:pt x="696" y="893"/>
                      </a:lnTo>
                      <a:lnTo>
                        <a:pt x="692" y="894"/>
                      </a:lnTo>
                      <a:lnTo>
                        <a:pt x="692" y="899"/>
                      </a:lnTo>
                      <a:lnTo>
                        <a:pt x="692" y="913"/>
                      </a:lnTo>
                      <a:lnTo>
                        <a:pt x="692" y="930"/>
                      </a:lnTo>
                      <a:lnTo>
                        <a:pt x="694" y="954"/>
                      </a:lnTo>
                      <a:lnTo>
                        <a:pt x="694" y="979"/>
                      </a:lnTo>
                      <a:lnTo>
                        <a:pt x="694" y="1008"/>
                      </a:lnTo>
                      <a:lnTo>
                        <a:pt x="694" y="1038"/>
                      </a:lnTo>
                      <a:lnTo>
                        <a:pt x="694" y="1067"/>
                      </a:lnTo>
                      <a:lnTo>
                        <a:pt x="695" y="1095"/>
                      </a:lnTo>
                      <a:lnTo>
                        <a:pt x="695" y="1121"/>
                      </a:lnTo>
                      <a:lnTo>
                        <a:pt x="695" y="1143"/>
                      </a:lnTo>
                      <a:lnTo>
                        <a:pt x="695" y="1160"/>
                      </a:lnTo>
                      <a:lnTo>
                        <a:pt x="695" y="1171"/>
                      </a:lnTo>
                      <a:lnTo>
                        <a:pt x="695" y="1175"/>
                      </a:lnTo>
                      <a:lnTo>
                        <a:pt x="695" y="1333"/>
                      </a:lnTo>
                      <a:lnTo>
                        <a:pt x="692" y="1352"/>
                      </a:lnTo>
                      <a:lnTo>
                        <a:pt x="686" y="1369"/>
                      </a:lnTo>
                      <a:lnTo>
                        <a:pt x="675" y="1384"/>
                      </a:lnTo>
                      <a:lnTo>
                        <a:pt x="660" y="1395"/>
                      </a:lnTo>
                      <a:lnTo>
                        <a:pt x="642" y="1404"/>
                      </a:lnTo>
                      <a:lnTo>
                        <a:pt x="622" y="1410"/>
                      </a:lnTo>
                      <a:lnTo>
                        <a:pt x="601" y="1415"/>
                      </a:lnTo>
                      <a:lnTo>
                        <a:pt x="577" y="1416"/>
                      </a:lnTo>
                      <a:lnTo>
                        <a:pt x="559" y="1416"/>
                      </a:lnTo>
                      <a:lnTo>
                        <a:pt x="535" y="1414"/>
                      </a:lnTo>
                      <a:lnTo>
                        <a:pt x="512" y="1409"/>
                      </a:lnTo>
                      <a:lnTo>
                        <a:pt x="496" y="1400"/>
                      </a:lnTo>
                      <a:lnTo>
                        <a:pt x="481" y="1389"/>
                      </a:lnTo>
                      <a:lnTo>
                        <a:pt x="471" y="1373"/>
                      </a:lnTo>
                      <a:lnTo>
                        <a:pt x="465" y="1355"/>
                      </a:lnTo>
                      <a:lnTo>
                        <a:pt x="463" y="1333"/>
                      </a:lnTo>
                      <a:lnTo>
                        <a:pt x="463" y="1012"/>
                      </a:lnTo>
                      <a:lnTo>
                        <a:pt x="406" y="1012"/>
                      </a:lnTo>
                      <a:lnTo>
                        <a:pt x="406" y="1325"/>
                      </a:lnTo>
                      <a:lnTo>
                        <a:pt x="403" y="1342"/>
                      </a:lnTo>
                      <a:lnTo>
                        <a:pt x="395" y="1359"/>
                      </a:lnTo>
                      <a:lnTo>
                        <a:pt x="383" y="1372"/>
                      </a:lnTo>
                      <a:lnTo>
                        <a:pt x="367" y="1386"/>
                      </a:lnTo>
                      <a:lnTo>
                        <a:pt x="348" y="1396"/>
                      </a:lnTo>
                      <a:lnTo>
                        <a:pt x="328" y="1405"/>
                      </a:lnTo>
                      <a:lnTo>
                        <a:pt x="306" y="1410"/>
                      </a:lnTo>
                      <a:lnTo>
                        <a:pt x="284" y="1415"/>
                      </a:lnTo>
                      <a:lnTo>
                        <a:pt x="262" y="1416"/>
                      </a:lnTo>
                      <a:lnTo>
                        <a:pt x="244" y="1416"/>
                      </a:lnTo>
                      <a:lnTo>
                        <a:pt x="220" y="1414"/>
                      </a:lnTo>
                      <a:lnTo>
                        <a:pt x="197" y="1409"/>
                      </a:lnTo>
                      <a:lnTo>
                        <a:pt x="176" y="1401"/>
                      </a:lnTo>
                      <a:lnTo>
                        <a:pt x="155" y="1391"/>
                      </a:lnTo>
                      <a:lnTo>
                        <a:pt x="140" y="1378"/>
                      </a:lnTo>
                      <a:lnTo>
                        <a:pt x="127" y="1362"/>
                      </a:lnTo>
                      <a:lnTo>
                        <a:pt x="119" y="1345"/>
                      </a:lnTo>
                      <a:lnTo>
                        <a:pt x="116" y="1325"/>
                      </a:lnTo>
                      <a:lnTo>
                        <a:pt x="116" y="1176"/>
                      </a:lnTo>
                      <a:lnTo>
                        <a:pt x="116" y="1173"/>
                      </a:lnTo>
                      <a:lnTo>
                        <a:pt x="116" y="1162"/>
                      </a:lnTo>
                      <a:lnTo>
                        <a:pt x="116" y="1146"/>
                      </a:lnTo>
                      <a:lnTo>
                        <a:pt x="117" y="1126"/>
                      </a:lnTo>
                      <a:lnTo>
                        <a:pt x="117" y="1102"/>
                      </a:lnTo>
                      <a:lnTo>
                        <a:pt x="119" y="1075"/>
                      </a:lnTo>
                      <a:lnTo>
                        <a:pt x="119" y="1047"/>
                      </a:lnTo>
                      <a:lnTo>
                        <a:pt x="120" y="1018"/>
                      </a:lnTo>
                      <a:lnTo>
                        <a:pt x="120" y="991"/>
                      </a:lnTo>
                      <a:lnTo>
                        <a:pt x="121" y="963"/>
                      </a:lnTo>
                      <a:lnTo>
                        <a:pt x="121" y="938"/>
                      </a:lnTo>
                      <a:lnTo>
                        <a:pt x="122" y="918"/>
                      </a:lnTo>
                      <a:lnTo>
                        <a:pt x="122" y="902"/>
                      </a:lnTo>
                      <a:lnTo>
                        <a:pt x="122" y="890"/>
                      </a:lnTo>
                      <a:lnTo>
                        <a:pt x="122" y="885"/>
                      </a:lnTo>
                      <a:lnTo>
                        <a:pt x="117" y="885"/>
                      </a:lnTo>
                      <a:lnTo>
                        <a:pt x="110" y="885"/>
                      </a:lnTo>
                      <a:lnTo>
                        <a:pt x="102" y="885"/>
                      </a:lnTo>
                      <a:lnTo>
                        <a:pt x="96" y="885"/>
                      </a:lnTo>
                      <a:lnTo>
                        <a:pt x="69" y="877"/>
                      </a:lnTo>
                      <a:lnTo>
                        <a:pt x="47" y="866"/>
                      </a:lnTo>
                      <a:lnTo>
                        <a:pt x="27" y="851"/>
                      </a:lnTo>
                      <a:lnTo>
                        <a:pt x="12" y="833"/>
                      </a:lnTo>
                      <a:lnTo>
                        <a:pt x="3" y="813"/>
                      </a:lnTo>
                      <a:lnTo>
                        <a:pt x="0" y="789"/>
                      </a:lnTo>
                      <a:lnTo>
                        <a:pt x="0" y="197"/>
                      </a:lnTo>
                      <a:lnTo>
                        <a:pt x="3" y="170"/>
                      </a:lnTo>
                      <a:lnTo>
                        <a:pt x="11" y="145"/>
                      </a:lnTo>
                      <a:lnTo>
                        <a:pt x="23" y="119"/>
                      </a:lnTo>
                      <a:lnTo>
                        <a:pt x="39" y="95"/>
                      </a:lnTo>
                      <a:lnTo>
                        <a:pt x="58" y="72"/>
                      </a:lnTo>
                      <a:lnTo>
                        <a:pt x="79" y="52"/>
                      </a:lnTo>
                      <a:lnTo>
                        <a:pt x="101" y="34"/>
                      </a:lnTo>
                      <a:lnTo>
                        <a:pt x="123" y="20"/>
                      </a:lnTo>
                      <a:lnTo>
                        <a:pt x="145" y="9"/>
                      </a:lnTo>
                      <a:lnTo>
                        <a:pt x="167" y="2"/>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50" name="Freeform 90"/>
                <p:cNvSpPr>
                  <a:spLocks/>
                </p:cNvSpPr>
                <p:nvPr/>
              </p:nvSpPr>
              <p:spPr bwMode="auto">
                <a:xfrm>
                  <a:off x="7966275" y="4762039"/>
                  <a:ext cx="42766" cy="52726"/>
                </a:xfrm>
                <a:custGeom>
                  <a:avLst/>
                  <a:gdLst>
                    <a:gd name="T0" fmla="*/ 227 w 456"/>
                    <a:gd name="T1" fmla="*/ 0 h 452"/>
                    <a:gd name="T2" fmla="*/ 264 w 456"/>
                    <a:gd name="T3" fmla="*/ 2 h 452"/>
                    <a:gd name="T4" fmla="*/ 300 w 456"/>
                    <a:gd name="T5" fmla="*/ 11 h 452"/>
                    <a:gd name="T6" fmla="*/ 333 w 456"/>
                    <a:gd name="T7" fmla="*/ 24 h 452"/>
                    <a:gd name="T8" fmla="*/ 362 w 456"/>
                    <a:gd name="T9" fmla="*/ 43 h 452"/>
                    <a:gd name="T10" fmla="*/ 388 w 456"/>
                    <a:gd name="T11" fmla="*/ 65 h 452"/>
                    <a:gd name="T12" fmla="*/ 411 w 456"/>
                    <a:gd name="T13" fmla="*/ 92 h 452"/>
                    <a:gd name="T14" fmla="*/ 430 w 456"/>
                    <a:gd name="T15" fmla="*/ 122 h 452"/>
                    <a:gd name="T16" fmla="*/ 443 w 456"/>
                    <a:gd name="T17" fmla="*/ 154 h 452"/>
                    <a:gd name="T18" fmla="*/ 452 w 456"/>
                    <a:gd name="T19" fmla="*/ 189 h 452"/>
                    <a:gd name="T20" fmla="*/ 456 w 456"/>
                    <a:gd name="T21" fmla="*/ 226 h 452"/>
                    <a:gd name="T22" fmla="*/ 452 w 456"/>
                    <a:gd name="T23" fmla="*/ 261 h 452"/>
                    <a:gd name="T24" fmla="*/ 444 w 456"/>
                    <a:gd name="T25" fmla="*/ 295 h 452"/>
                    <a:gd name="T26" fmla="*/ 431 w 456"/>
                    <a:gd name="T27" fmla="*/ 327 h 452"/>
                    <a:gd name="T28" fmla="*/ 413 w 456"/>
                    <a:gd name="T29" fmla="*/ 356 h 452"/>
                    <a:gd name="T30" fmla="*/ 392 w 456"/>
                    <a:gd name="T31" fmla="*/ 381 h 452"/>
                    <a:gd name="T32" fmla="*/ 367 w 456"/>
                    <a:gd name="T33" fmla="*/ 404 h 452"/>
                    <a:gd name="T34" fmla="*/ 336 w 456"/>
                    <a:gd name="T35" fmla="*/ 424 h 452"/>
                    <a:gd name="T36" fmla="*/ 302 w 456"/>
                    <a:gd name="T37" fmla="*/ 439 h 452"/>
                    <a:gd name="T38" fmla="*/ 267 w 456"/>
                    <a:gd name="T39" fmla="*/ 448 h 452"/>
                    <a:gd name="T40" fmla="*/ 227 w 456"/>
                    <a:gd name="T41" fmla="*/ 452 h 452"/>
                    <a:gd name="T42" fmla="*/ 189 w 456"/>
                    <a:gd name="T43" fmla="*/ 448 h 452"/>
                    <a:gd name="T44" fmla="*/ 154 w 456"/>
                    <a:gd name="T45" fmla="*/ 439 h 452"/>
                    <a:gd name="T46" fmla="*/ 119 w 456"/>
                    <a:gd name="T47" fmla="*/ 424 h 452"/>
                    <a:gd name="T48" fmla="*/ 89 w 456"/>
                    <a:gd name="T49" fmla="*/ 404 h 452"/>
                    <a:gd name="T50" fmla="*/ 64 w 456"/>
                    <a:gd name="T51" fmla="*/ 381 h 452"/>
                    <a:gd name="T52" fmla="*/ 42 w 456"/>
                    <a:gd name="T53" fmla="*/ 356 h 452"/>
                    <a:gd name="T54" fmla="*/ 25 w 456"/>
                    <a:gd name="T55" fmla="*/ 327 h 452"/>
                    <a:gd name="T56" fmla="*/ 11 w 456"/>
                    <a:gd name="T57" fmla="*/ 295 h 452"/>
                    <a:gd name="T58" fmla="*/ 4 w 456"/>
                    <a:gd name="T59" fmla="*/ 261 h 452"/>
                    <a:gd name="T60" fmla="*/ 0 w 456"/>
                    <a:gd name="T61" fmla="*/ 226 h 452"/>
                    <a:gd name="T62" fmla="*/ 4 w 456"/>
                    <a:gd name="T63" fmla="*/ 189 h 452"/>
                    <a:gd name="T64" fmla="*/ 13 w 456"/>
                    <a:gd name="T65" fmla="*/ 154 h 452"/>
                    <a:gd name="T66" fmla="*/ 26 w 456"/>
                    <a:gd name="T67" fmla="*/ 122 h 452"/>
                    <a:gd name="T68" fmla="*/ 44 w 456"/>
                    <a:gd name="T69" fmla="*/ 92 h 452"/>
                    <a:gd name="T70" fmla="*/ 67 w 456"/>
                    <a:gd name="T71" fmla="*/ 65 h 452"/>
                    <a:gd name="T72" fmla="*/ 93 w 456"/>
                    <a:gd name="T73" fmla="*/ 43 h 452"/>
                    <a:gd name="T74" fmla="*/ 123 w 456"/>
                    <a:gd name="T75" fmla="*/ 24 h 452"/>
                    <a:gd name="T76" fmla="*/ 156 w 456"/>
                    <a:gd name="T77" fmla="*/ 11 h 452"/>
                    <a:gd name="T78" fmla="*/ 190 w 456"/>
                    <a:gd name="T79" fmla="*/ 2 h 452"/>
                    <a:gd name="T80" fmla="*/ 227 w 456"/>
                    <a:gd name="T8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6" h="452">
                      <a:moveTo>
                        <a:pt x="227" y="0"/>
                      </a:moveTo>
                      <a:lnTo>
                        <a:pt x="264" y="2"/>
                      </a:lnTo>
                      <a:lnTo>
                        <a:pt x="300" y="11"/>
                      </a:lnTo>
                      <a:lnTo>
                        <a:pt x="333" y="24"/>
                      </a:lnTo>
                      <a:lnTo>
                        <a:pt x="362" y="43"/>
                      </a:lnTo>
                      <a:lnTo>
                        <a:pt x="388" y="65"/>
                      </a:lnTo>
                      <a:lnTo>
                        <a:pt x="411" y="92"/>
                      </a:lnTo>
                      <a:lnTo>
                        <a:pt x="430" y="122"/>
                      </a:lnTo>
                      <a:lnTo>
                        <a:pt x="443" y="154"/>
                      </a:lnTo>
                      <a:lnTo>
                        <a:pt x="452" y="189"/>
                      </a:lnTo>
                      <a:lnTo>
                        <a:pt x="456" y="226"/>
                      </a:lnTo>
                      <a:lnTo>
                        <a:pt x="452" y="261"/>
                      </a:lnTo>
                      <a:lnTo>
                        <a:pt x="444" y="295"/>
                      </a:lnTo>
                      <a:lnTo>
                        <a:pt x="431" y="327"/>
                      </a:lnTo>
                      <a:lnTo>
                        <a:pt x="413" y="356"/>
                      </a:lnTo>
                      <a:lnTo>
                        <a:pt x="392" y="381"/>
                      </a:lnTo>
                      <a:lnTo>
                        <a:pt x="367" y="404"/>
                      </a:lnTo>
                      <a:lnTo>
                        <a:pt x="336" y="424"/>
                      </a:lnTo>
                      <a:lnTo>
                        <a:pt x="302" y="439"/>
                      </a:lnTo>
                      <a:lnTo>
                        <a:pt x="267" y="448"/>
                      </a:lnTo>
                      <a:lnTo>
                        <a:pt x="227" y="452"/>
                      </a:lnTo>
                      <a:lnTo>
                        <a:pt x="189" y="448"/>
                      </a:lnTo>
                      <a:lnTo>
                        <a:pt x="154" y="439"/>
                      </a:lnTo>
                      <a:lnTo>
                        <a:pt x="119" y="424"/>
                      </a:lnTo>
                      <a:lnTo>
                        <a:pt x="89" y="404"/>
                      </a:lnTo>
                      <a:lnTo>
                        <a:pt x="64" y="381"/>
                      </a:lnTo>
                      <a:lnTo>
                        <a:pt x="42" y="356"/>
                      </a:lnTo>
                      <a:lnTo>
                        <a:pt x="25" y="327"/>
                      </a:lnTo>
                      <a:lnTo>
                        <a:pt x="11" y="295"/>
                      </a:lnTo>
                      <a:lnTo>
                        <a:pt x="4" y="261"/>
                      </a:lnTo>
                      <a:lnTo>
                        <a:pt x="0" y="226"/>
                      </a:lnTo>
                      <a:lnTo>
                        <a:pt x="4" y="189"/>
                      </a:lnTo>
                      <a:lnTo>
                        <a:pt x="13" y="154"/>
                      </a:lnTo>
                      <a:lnTo>
                        <a:pt x="26" y="122"/>
                      </a:lnTo>
                      <a:lnTo>
                        <a:pt x="44" y="92"/>
                      </a:lnTo>
                      <a:lnTo>
                        <a:pt x="67" y="65"/>
                      </a:lnTo>
                      <a:lnTo>
                        <a:pt x="93" y="43"/>
                      </a:lnTo>
                      <a:lnTo>
                        <a:pt x="123" y="24"/>
                      </a:lnTo>
                      <a:lnTo>
                        <a:pt x="156" y="11"/>
                      </a:lnTo>
                      <a:lnTo>
                        <a:pt x="190" y="2"/>
                      </a:lnTo>
                      <a:lnTo>
                        <a:pt x="2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51" name="Freeform 91"/>
                <p:cNvSpPr>
                  <a:spLocks/>
                </p:cNvSpPr>
                <p:nvPr/>
              </p:nvSpPr>
              <p:spPr bwMode="auto">
                <a:xfrm>
                  <a:off x="7949494" y="4816833"/>
                  <a:ext cx="75469" cy="162314"/>
                </a:xfrm>
                <a:custGeom>
                  <a:avLst/>
                  <a:gdLst>
                    <a:gd name="T0" fmla="*/ 189 w 811"/>
                    <a:gd name="T1" fmla="*/ 1 h 1416"/>
                    <a:gd name="T2" fmla="*/ 233 w 811"/>
                    <a:gd name="T3" fmla="*/ 37 h 1416"/>
                    <a:gd name="T4" fmla="*/ 335 w 811"/>
                    <a:gd name="T5" fmla="*/ 81 h 1416"/>
                    <a:gd name="T6" fmla="*/ 456 w 811"/>
                    <a:gd name="T7" fmla="*/ 87 h 1416"/>
                    <a:gd name="T8" fmla="*/ 577 w 811"/>
                    <a:gd name="T9" fmla="*/ 44 h 1416"/>
                    <a:gd name="T10" fmla="*/ 635 w 811"/>
                    <a:gd name="T11" fmla="*/ 1 h 1416"/>
                    <a:gd name="T12" fmla="*/ 702 w 811"/>
                    <a:gd name="T13" fmla="*/ 29 h 1416"/>
                    <a:gd name="T14" fmla="*/ 768 w 811"/>
                    <a:gd name="T15" fmla="*/ 89 h 1416"/>
                    <a:gd name="T16" fmla="*/ 808 w 811"/>
                    <a:gd name="T17" fmla="*/ 169 h 1416"/>
                    <a:gd name="T18" fmla="*/ 808 w 811"/>
                    <a:gd name="T19" fmla="*/ 811 h 1416"/>
                    <a:gd name="T20" fmla="*/ 768 w 811"/>
                    <a:gd name="T21" fmla="*/ 864 h 1416"/>
                    <a:gd name="T22" fmla="*/ 718 w 811"/>
                    <a:gd name="T23" fmla="*/ 885 h 1416"/>
                    <a:gd name="T24" fmla="*/ 696 w 811"/>
                    <a:gd name="T25" fmla="*/ 893 h 1416"/>
                    <a:gd name="T26" fmla="*/ 693 w 811"/>
                    <a:gd name="T27" fmla="*/ 913 h 1416"/>
                    <a:gd name="T28" fmla="*/ 694 w 811"/>
                    <a:gd name="T29" fmla="*/ 979 h 1416"/>
                    <a:gd name="T30" fmla="*/ 694 w 811"/>
                    <a:gd name="T31" fmla="*/ 1067 h 1416"/>
                    <a:gd name="T32" fmla="*/ 695 w 811"/>
                    <a:gd name="T33" fmla="*/ 1143 h 1416"/>
                    <a:gd name="T34" fmla="*/ 695 w 811"/>
                    <a:gd name="T35" fmla="*/ 1175 h 1416"/>
                    <a:gd name="T36" fmla="*/ 686 w 811"/>
                    <a:gd name="T37" fmla="*/ 1369 h 1416"/>
                    <a:gd name="T38" fmla="*/ 643 w 811"/>
                    <a:gd name="T39" fmla="*/ 1404 h 1416"/>
                    <a:gd name="T40" fmla="*/ 578 w 811"/>
                    <a:gd name="T41" fmla="*/ 1416 h 1416"/>
                    <a:gd name="T42" fmla="*/ 513 w 811"/>
                    <a:gd name="T43" fmla="*/ 1409 h 1416"/>
                    <a:gd name="T44" fmla="*/ 471 w 811"/>
                    <a:gd name="T45" fmla="*/ 1373 h 1416"/>
                    <a:gd name="T46" fmla="*/ 464 w 811"/>
                    <a:gd name="T47" fmla="*/ 1012 h 1416"/>
                    <a:gd name="T48" fmla="*/ 403 w 811"/>
                    <a:gd name="T49" fmla="*/ 1342 h 1416"/>
                    <a:gd name="T50" fmla="*/ 367 w 811"/>
                    <a:gd name="T51" fmla="*/ 1386 h 1416"/>
                    <a:gd name="T52" fmla="*/ 307 w 811"/>
                    <a:gd name="T53" fmla="*/ 1410 h 1416"/>
                    <a:gd name="T54" fmla="*/ 245 w 811"/>
                    <a:gd name="T55" fmla="*/ 1416 h 1416"/>
                    <a:gd name="T56" fmla="*/ 176 w 811"/>
                    <a:gd name="T57" fmla="*/ 1401 h 1416"/>
                    <a:gd name="T58" fmla="*/ 127 w 811"/>
                    <a:gd name="T59" fmla="*/ 1362 h 1416"/>
                    <a:gd name="T60" fmla="*/ 117 w 811"/>
                    <a:gd name="T61" fmla="*/ 1176 h 1416"/>
                    <a:gd name="T62" fmla="*/ 117 w 811"/>
                    <a:gd name="T63" fmla="*/ 1146 h 1416"/>
                    <a:gd name="T64" fmla="*/ 118 w 811"/>
                    <a:gd name="T65" fmla="*/ 1075 h 1416"/>
                    <a:gd name="T66" fmla="*/ 120 w 811"/>
                    <a:gd name="T67" fmla="*/ 991 h 1416"/>
                    <a:gd name="T68" fmla="*/ 122 w 811"/>
                    <a:gd name="T69" fmla="*/ 918 h 1416"/>
                    <a:gd name="T70" fmla="*/ 122 w 811"/>
                    <a:gd name="T71" fmla="*/ 885 h 1416"/>
                    <a:gd name="T72" fmla="*/ 102 w 811"/>
                    <a:gd name="T73" fmla="*/ 885 h 1416"/>
                    <a:gd name="T74" fmla="*/ 47 w 811"/>
                    <a:gd name="T75" fmla="*/ 866 h 1416"/>
                    <a:gd name="T76" fmla="*/ 4 w 811"/>
                    <a:gd name="T77" fmla="*/ 813 h 1416"/>
                    <a:gd name="T78" fmla="*/ 4 w 811"/>
                    <a:gd name="T79" fmla="*/ 170 h 1416"/>
                    <a:gd name="T80" fmla="*/ 40 w 811"/>
                    <a:gd name="T81" fmla="*/ 95 h 1416"/>
                    <a:gd name="T82" fmla="*/ 101 w 811"/>
                    <a:gd name="T83" fmla="*/ 34 h 1416"/>
                    <a:gd name="T84" fmla="*/ 167 w 811"/>
                    <a:gd name="T85" fmla="*/ 2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1" h="1416">
                      <a:moveTo>
                        <a:pt x="186" y="0"/>
                      </a:moveTo>
                      <a:lnTo>
                        <a:pt x="187" y="0"/>
                      </a:lnTo>
                      <a:lnTo>
                        <a:pt x="189" y="1"/>
                      </a:lnTo>
                      <a:lnTo>
                        <a:pt x="191" y="1"/>
                      </a:lnTo>
                      <a:lnTo>
                        <a:pt x="211" y="20"/>
                      </a:lnTo>
                      <a:lnTo>
                        <a:pt x="233" y="37"/>
                      </a:lnTo>
                      <a:lnTo>
                        <a:pt x="266" y="55"/>
                      </a:lnTo>
                      <a:lnTo>
                        <a:pt x="299" y="70"/>
                      </a:lnTo>
                      <a:lnTo>
                        <a:pt x="335" y="81"/>
                      </a:lnTo>
                      <a:lnTo>
                        <a:pt x="373" y="88"/>
                      </a:lnTo>
                      <a:lnTo>
                        <a:pt x="412" y="90"/>
                      </a:lnTo>
                      <a:lnTo>
                        <a:pt x="456" y="87"/>
                      </a:lnTo>
                      <a:lnTo>
                        <a:pt x="498" y="79"/>
                      </a:lnTo>
                      <a:lnTo>
                        <a:pt x="539" y="65"/>
                      </a:lnTo>
                      <a:lnTo>
                        <a:pt x="577" y="44"/>
                      </a:lnTo>
                      <a:lnTo>
                        <a:pt x="606" y="24"/>
                      </a:lnTo>
                      <a:lnTo>
                        <a:pt x="634" y="1"/>
                      </a:lnTo>
                      <a:lnTo>
                        <a:pt x="635" y="1"/>
                      </a:lnTo>
                      <a:lnTo>
                        <a:pt x="656" y="6"/>
                      </a:lnTo>
                      <a:lnTo>
                        <a:pt x="678" y="16"/>
                      </a:lnTo>
                      <a:lnTo>
                        <a:pt x="702" y="29"/>
                      </a:lnTo>
                      <a:lnTo>
                        <a:pt x="725" y="46"/>
                      </a:lnTo>
                      <a:lnTo>
                        <a:pt x="748" y="67"/>
                      </a:lnTo>
                      <a:lnTo>
                        <a:pt x="768" y="89"/>
                      </a:lnTo>
                      <a:lnTo>
                        <a:pt x="786" y="115"/>
                      </a:lnTo>
                      <a:lnTo>
                        <a:pt x="799" y="141"/>
                      </a:lnTo>
                      <a:lnTo>
                        <a:pt x="808" y="169"/>
                      </a:lnTo>
                      <a:lnTo>
                        <a:pt x="811" y="197"/>
                      </a:lnTo>
                      <a:lnTo>
                        <a:pt x="811" y="789"/>
                      </a:lnTo>
                      <a:lnTo>
                        <a:pt x="808" y="811"/>
                      </a:lnTo>
                      <a:lnTo>
                        <a:pt x="799" y="831"/>
                      </a:lnTo>
                      <a:lnTo>
                        <a:pt x="786" y="849"/>
                      </a:lnTo>
                      <a:lnTo>
                        <a:pt x="768" y="864"/>
                      </a:lnTo>
                      <a:lnTo>
                        <a:pt x="747" y="876"/>
                      </a:lnTo>
                      <a:lnTo>
                        <a:pt x="722" y="883"/>
                      </a:lnTo>
                      <a:lnTo>
                        <a:pt x="718" y="885"/>
                      </a:lnTo>
                      <a:lnTo>
                        <a:pt x="710" y="887"/>
                      </a:lnTo>
                      <a:lnTo>
                        <a:pt x="703" y="890"/>
                      </a:lnTo>
                      <a:lnTo>
                        <a:pt x="696" y="893"/>
                      </a:lnTo>
                      <a:lnTo>
                        <a:pt x="693" y="894"/>
                      </a:lnTo>
                      <a:lnTo>
                        <a:pt x="693" y="899"/>
                      </a:lnTo>
                      <a:lnTo>
                        <a:pt x="693" y="913"/>
                      </a:lnTo>
                      <a:lnTo>
                        <a:pt x="693" y="930"/>
                      </a:lnTo>
                      <a:lnTo>
                        <a:pt x="694" y="954"/>
                      </a:lnTo>
                      <a:lnTo>
                        <a:pt x="694" y="979"/>
                      </a:lnTo>
                      <a:lnTo>
                        <a:pt x="694" y="1008"/>
                      </a:lnTo>
                      <a:lnTo>
                        <a:pt x="694" y="1038"/>
                      </a:lnTo>
                      <a:lnTo>
                        <a:pt x="694" y="1067"/>
                      </a:lnTo>
                      <a:lnTo>
                        <a:pt x="695" y="1095"/>
                      </a:lnTo>
                      <a:lnTo>
                        <a:pt x="695" y="1121"/>
                      </a:lnTo>
                      <a:lnTo>
                        <a:pt x="695" y="1143"/>
                      </a:lnTo>
                      <a:lnTo>
                        <a:pt x="695" y="1160"/>
                      </a:lnTo>
                      <a:lnTo>
                        <a:pt x="695" y="1171"/>
                      </a:lnTo>
                      <a:lnTo>
                        <a:pt x="695" y="1175"/>
                      </a:lnTo>
                      <a:lnTo>
                        <a:pt x="695" y="1333"/>
                      </a:lnTo>
                      <a:lnTo>
                        <a:pt x="693" y="1352"/>
                      </a:lnTo>
                      <a:lnTo>
                        <a:pt x="686" y="1369"/>
                      </a:lnTo>
                      <a:lnTo>
                        <a:pt x="675" y="1384"/>
                      </a:lnTo>
                      <a:lnTo>
                        <a:pt x="660" y="1395"/>
                      </a:lnTo>
                      <a:lnTo>
                        <a:pt x="643" y="1404"/>
                      </a:lnTo>
                      <a:lnTo>
                        <a:pt x="622" y="1410"/>
                      </a:lnTo>
                      <a:lnTo>
                        <a:pt x="601" y="1415"/>
                      </a:lnTo>
                      <a:lnTo>
                        <a:pt x="578" y="1416"/>
                      </a:lnTo>
                      <a:lnTo>
                        <a:pt x="560" y="1416"/>
                      </a:lnTo>
                      <a:lnTo>
                        <a:pt x="535" y="1414"/>
                      </a:lnTo>
                      <a:lnTo>
                        <a:pt x="513" y="1409"/>
                      </a:lnTo>
                      <a:lnTo>
                        <a:pt x="496" y="1400"/>
                      </a:lnTo>
                      <a:lnTo>
                        <a:pt x="481" y="1389"/>
                      </a:lnTo>
                      <a:lnTo>
                        <a:pt x="471" y="1373"/>
                      </a:lnTo>
                      <a:lnTo>
                        <a:pt x="466" y="1355"/>
                      </a:lnTo>
                      <a:lnTo>
                        <a:pt x="464" y="1333"/>
                      </a:lnTo>
                      <a:lnTo>
                        <a:pt x="464" y="1012"/>
                      </a:lnTo>
                      <a:lnTo>
                        <a:pt x="405" y="1012"/>
                      </a:lnTo>
                      <a:lnTo>
                        <a:pt x="405" y="1325"/>
                      </a:lnTo>
                      <a:lnTo>
                        <a:pt x="403" y="1342"/>
                      </a:lnTo>
                      <a:lnTo>
                        <a:pt x="395" y="1359"/>
                      </a:lnTo>
                      <a:lnTo>
                        <a:pt x="383" y="1372"/>
                      </a:lnTo>
                      <a:lnTo>
                        <a:pt x="367" y="1386"/>
                      </a:lnTo>
                      <a:lnTo>
                        <a:pt x="348" y="1396"/>
                      </a:lnTo>
                      <a:lnTo>
                        <a:pt x="328" y="1405"/>
                      </a:lnTo>
                      <a:lnTo>
                        <a:pt x="307" y="1410"/>
                      </a:lnTo>
                      <a:lnTo>
                        <a:pt x="285" y="1415"/>
                      </a:lnTo>
                      <a:lnTo>
                        <a:pt x="262" y="1416"/>
                      </a:lnTo>
                      <a:lnTo>
                        <a:pt x="245" y="1416"/>
                      </a:lnTo>
                      <a:lnTo>
                        <a:pt x="221" y="1414"/>
                      </a:lnTo>
                      <a:lnTo>
                        <a:pt x="197" y="1409"/>
                      </a:lnTo>
                      <a:lnTo>
                        <a:pt x="176" y="1401"/>
                      </a:lnTo>
                      <a:lnTo>
                        <a:pt x="156" y="1391"/>
                      </a:lnTo>
                      <a:lnTo>
                        <a:pt x="140" y="1378"/>
                      </a:lnTo>
                      <a:lnTo>
                        <a:pt x="127" y="1362"/>
                      </a:lnTo>
                      <a:lnTo>
                        <a:pt x="119" y="1345"/>
                      </a:lnTo>
                      <a:lnTo>
                        <a:pt x="117" y="1325"/>
                      </a:lnTo>
                      <a:lnTo>
                        <a:pt x="117" y="1176"/>
                      </a:lnTo>
                      <a:lnTo>
                        <a:pt x="117" y="1173"/>
                      </a:lnTo>
                      <a:lnTo>
                        <a:pt x="117" y="1162"/>
                      </a:lnTo>
                      <a:lnTo>
                        <a:pt x="117" y="1146"/>
                      </a:lnTo>
                      <a:lnTo>
                        <a:pt x="117" y="1126"/>
                      </a:lnTo>
                      <a:lnTo>
                        <a:pt x="118" y="1102"/>
                      </a:lnTo>
                      <a:lnTo>
                        <a:pt x="118" y="1075"/>
                      </a:lnTo>
                      <a:lnTo>
                        <a:pt x="119" y="1047"/>
                      </a:lnTo>
                      <a:lnTo>
                        <a:pt x="120" y="1018"/>
                      </a:lnTo>
                      <a:lnTo>
                        <a:pt x="120" y="991"/>
                      </a:lnTo>
                      <a:lnTo>
                        <a:pt x="121" y="963"/>
                      </a:lnTo>
                      <a:lnTo>
                        <a:pt x="121" y="938"/>
                      </a:lnTo>
                      <a:lnTo>
                        <a:pt x="122" y="918"/>
                      </a:lnTo>
                      <a:lnTo>
                        <a:pt x="122" y="902"/>
                      </a:lnTo>
                      <a:lnTo>
                        <a:pt x="122" y="890"/>
                      </a:lnTo>
                      <a:lnTo>
                        <a:pt x="122" y="885"/>
                      </a:lnTo>
                      <a:lnTo>
                        <a:pt x="118" y="885"/>
                      </a:lnTo>
                      <a:lnTo>
                        <a:pt x="110" y="885"/>
                      </a:lnTo>
                      <a:lnTo>
                        <a:pt x="102" y="885"/>
                      </a:lnTo>
                      <a:lnTo>
                        <a:pt x="96" y="885"/>
                      </a:lnTo>
                      <a:lnTo>
                        <a:pt x="70" y="877"/>
                      </a:lnTo>
                      <a:lnTo>
                        <a:pt x="47" y="866"/>
                      </a:lnTo>
                      <a:lnTo>
                        <a:pt x="27" y="851"/>
                      </a:lnTo>
                      <a:lnTo>
                        <a:pt x="13" y="833"/>
                      </a:lnTo>
                      <a:lnTo>
                        <a:pt x="4" y="813"/>
                      </a:lnTo>
                      <a:lnTo>
                        <a:pt x="0" y="789"/>
                      </a:lnTo>
                      <a:lnTo>
                        <a:pt x="0" y="197"/>
                      </a:lnTo>
                      <a:lnTo>
                        <a:pt x="4" y="170"/>
                      </a:lnTo>
                      <a:lnTo>
                        <a:pt x="12" y="145"/>
                      </a:lnTo>
                      <a:lnTo>
                        <a:pt x="24" y="119"/>
                      </a:lnTo>
                      <a:lnTo>
                        <a:pt x="40" y="95"/>
                      </a:lnTo>
                      <a:lnTo>
                        <a:pt x="59" y="72"/>
                      </a:lnTo>
                      <a:lnTo>
                        <a:pt x="80" y="52"/>
                      </a:lnTo>
                      <a:lnTo>
                        <a:pt x="101" y="34"/>
                      </a:lnTo>
                      <a:lnTo>
                        <a:pt x="123" y="20"/>
                      </a:lnTo>
                      <a:lnTo>
                        <a:pt x="146" y="9"/>
                      </a:lnTo>
                      <a:lnTo>
                        <a:pt x="167" y="2"/>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grpSp>
          <p:grpSp>
            <p:nvGrpSpPr>
              <p:cNvPr id="141" name="Group 140"/>
              <p:cNvGrpSpPr>
                <a:grpSpLocks noChangeAspect="1"/>
              </p:cNvGrpSpPr>
              <p:nvPr/>
            </p:nvGrpSpPr>
            <p:grpSpPr>
              <a:xfrm>
                <a:off x="4050755" y="2506945"/>
                <a:ext cx="301169" cy="457210"/>
                <a:chOff x="7843130" y="5753024"/>
                <a:chExt cx="260077" cy="394823"/>
              </a:xfrm>
              <a:solidFill>
                <a:srgbClr val="13224F"/>
              </a:solidFill>
            </p:grpSpPr>
            <p:sp>
              <p:nvSpPr>
                <p:cNvPr id="143" name="Freeform 79"/>
                <p:cNvSpPr>
                  <a:spLocks noEditPoints="1"/>
                </p:cNvSpPr>
                <p:nvPr/>
              </p:nvSpPr>
              <p:spPr bwMode="auto">
                <a:xfrm>
                  <a:off x="7885829" y="5753024"/>
                  <a:ext cx="183413" cy="136395"/>
                </a:xfrm>
                <a:custGeom>
                  <a:avLst/>
                  <a:gdLst>
                    <a:gd name="T0" fmla="*/ 1510 w 1895"/>
                    <a:gd name="T1" fmla="*/ 1069 h 1144"/>
                    <a:gd name="T2" fmla="*/ 462 w 1895"/>
                    <a:gd name="T3" fmla="*/ 856 h 1144"/>
                    <a:gd name="T4" fmla="*/ 879 w 1895"/>
                    <a:gd name="T5" fmla="*/ 856 h 1144"/>
                    <a:gd name="T6" fmla="*/ 671 w 1895"/>
                    <a:gd name="T7" fmla="*/ 463 h 1144"/>
                    <a:gd name="T8" fmla="*/ 620 w 1895"/>
                    <a:gd name="T9" fmla="*/ 590 h 1144"/>
                    <a:gd name="T10" fmla="*/ 531 w 1895"/>
                    <a:gd name="T11" fmla="*/ 694 h 1144"/>
                    <a:gd name="T12" fmla="*/ 416 w 1895"/>
                    <a:gd name="T13" fmla="*/ 774 h 1144"/>
                    <a:gd name="T14" fmla="*/ 288 w 1895"/>
                    <a:gd name="T15" fmla="*/ 823 h 1144"/>
                    <a:gd name="T16" fmla="*/ 195 w 1895"/>
                    <a:gd name="T17" fmla="*/ 882 h 1144"/>
                    <a:gd name="T18" fmla="*/ 939 w 1895"/>
                    <a:gd name="T19" fmla="*/ 796 h 1144"/>
                    <a:gd name="T20" fmla="*/ 1033 w 1895"/>
                    <a:gd name="T21" fmla="*/ 796 h 1144"/>
                    <a:gd name="T22" fmla="*/ 1738 w 1895"/>
                    <a:gd name="T23" fmla="*/ 889 h 1144"/>
                    <a:gd name="T24" fmla="*/ 1721 w 1895"/>
                    <a:gd name="T25" fmla="*/ 781 h 1144"/>
                    <a:gd name="T26" fmla="*/ 1688 w 1895"/>
                    <a:gd name="T27" fmla="*/ 707 h 1144"/>
                    <a:gd name="T28" fmla="*/ 1599 w 1895"/>
                    <a:gd name="T29" fmla="*/ 677 h 1144"/>
                    <a:gd name="T30" fmla="*/ 1409 w 1895"/>
                    <a:gd name="T31" fmla="*/ 660 h 1144"/>
                    <a:gd name="T32" fmla="*/ 1215 w 1895"/>
                    <a:gd name="T33" fmla="*/ 635 h 1144"/>
                    <a:gd name="T34" fmla="*/ 1025 w 1895"/>
                    <a:gd name="T35" fmla="*/ 592 h 1144"/>
                    <a:gd name="T36" fmla="*/ 843 w 1895"/>
                    <a:gd name="T37" fmla="*/ 522 h 1144"/>
                    <a:gd name="T38" fmla="*/ 679 w 1895"/>
                    <a:gd name="T39" fmla="*/ 415 h 1144"/>
                    <a:gd name="T40" fmla="*/ 1099 w 1895"/>
                    <a:gd name="T41" fmla="*/ 9 h 1144"/>
                    <a:gd name="T42" fmla="*/ 1286 w 1895"/>
                    <a:gd name="T43" fmla="*/ 52 h 1144"/>
                    <a:gd name="T44" fmla="*/ 1441 w 1895"/>
                    <a:gd name="T45" fmla="*/ 125 h 1144"/>
                    <a:gd name="T46" fmla="*/ 1569 w 1895"/>
                    <a:gd name="T47" fmla="*/ 225 h 1144"/>
                    <a:gd name="T48" fmla="*/ 1670 w 1895"/>
                    <a:gd name="T49" fmla="*/ 345 h 1144"/>
                    <a:gd name="T50" fmla="*/ 1750 w 1895"/>
                    <a:gd name="T51" fmla="*/ 482 h 1144"/>
                    <a:gd name="T52" fmla="*/ 1809 w 1895"/>
                    <a:gd name="T53" fmla="*/ 627 h 1144"/>
                    <a:gd name="T54" fmla="*/ 1851 w 1895"/>
                    <a:gd name="T55" fmla="*/ 779 h 1144"/>
                    <a:gd name="T56" fmla="*/ 1879 w 1895"/>
                    <a:gd name="T57" fmla="*/ 931 h 1144"/>
                    <a:gd name="T58" fmla="*/ 1895 w 1895"/>
                    <a:gd name="T59" fmla="*/ 1077 h 1144"/>
                    <a:gd name="T60" fmla="*/ 1737 w 1895"/>
                    <a:gd name="T61" fmla="*/ 1021 h 1144"/>
                    <a:gd name="T62" fmla="*/ 1570 w 1895"/>
                    <a:gd name="T63" fmla="*/ 1127 h 1144"/>
                    <a:gd name="T64" fmla="*/ 939 w 1895"/>
                    <a:gd name="T65" fmla="*/ 1039 h 1144"/>
                    <a:gd name="T66" fmla="*/ 402 w 1895"/>
                    <a:gd name="T67" fmla="*/ 1004 h 1144"/>
                    <a:gd name="T68" fmla="*/ 215 w 1895"/>
                    <a:gd name="T69" fmla="*/ 1089 h 1144"/>
                    <a:gd name="T70" fmla="*/ 0 w 1895"/>
                    <a:gd name="T71" fmla="*/ 949 h 1144"/>
                    <a:gd name="T72" fmla="*/ 0 w 1895"/>
                    <a:gd name="T73" fmla="*/ 926 h 1144"/>
                    <a:gd name="T74" fmla="*/ 4 w 1895"/>
                    <a:gd name="T75" fmla="*/ 864 h 1144"/>
                    <a:gd name="T76" fmla="*/ 18 w 1895"/>
                    <a:gd name="T77" fmla="*/ 771 h 1144"/>
                    <a:gd name="T78" fmla="*/ 46 w 1895"/>
                    <a:gd name="T79" fmla="*/ 657 h 1144"/>
                    <a:gd name="T80" fmla="*/ 95 w 1895"/>
                    <a:gd name="T81" fmla="*/ 530 h 1144"/>
                    <a:gd name="T82" fmla="*/ 168 w 1895"/>
                    <a:gd name="T83" fmla="*/ 402 h 1144"/>
                    <a:gd name="T84" fmla="*/ 272 w 1895"/>
                    <a:gd name="T85" fmla="*/ 281 h 1144"/>
                    <a:gd name="T86" fmla="*/ 412 w 1895"/>
                    <a:gd name="T87" fmla="*/ 176 h 1144"/>
                    <a:gd name="T88" fmla="*/ 505 w 1895"/>
                    <a:gd name="T89" fmla="*/ 137 h 1144"/>
                    <a:gd name="T90" fmla="*/ 565 w 1895"/>
                    <a:gd name="T91" fmla="*/ 129 h 1144"/>
                    <a:gd name="T92" fmla="*/ 606 w 1895"/>
                    <a:gd name="T93" fmla="*/ 109 h 1144"/>
                    <a:gd name="T94" fmla="*/ 636 w 1895"/>
                    <a:gd name="T95" fmla="*/ 72 h 1144"/>
                    <a:gd name="T96" fmla="*/ 681 w 1895"/>
                    <a:gd name="T97" fmla="*/ 36 h 1144"/>
                    <a:gd name="T98" fmla="*/ 763 w 1895"/>
                    <a:gd name="T99" fmla="*/ 14 h 1144"/>
                    <a:gd name="T100" fmla="*/ 877 w 1895"/>
                    <a:gd name="T101" fmla="*/ 2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5" h="1144">
                      <a:moveTo>
                        <a:pt x="1093" y="856"/>
                      </a:moveTo>
                      <a:lnTo>
                        <a:pt x="1093" y="1069"/>
                      </a:lnTo>
                      <a:lnTo>
                        <a:pt x="1510" y="1069"/>
                      </a:lnTo>
                      <a:lnTo>
                        <a:pt x="1510" y="856"/>
                      </a:lnTo>
                      <a:lnTo>
                        <a:pt x="1093" y="856"/>
                      </a:lnTo>
                      <a:close/>
                      <a:moveTo>
                        <a:pt x="462" y="856"/>
                      </a:moveTo>
                      <a:lnTo>
                        <a:pt x="462" y="1069"/>
                      </a:lnTo>
                      <a:lnTo>
                        <a:pt x="879" y="1069"/>
                      </a:lnTo>
                      <a:lnTo>
                        <a:pt x="879" y="856"/>
                      </a:lnTo>
                      <a:lnTo>
                        <a:pt x="462" y="856"/>
                      </a:lnTo>
                      <a:close/>
                      <a:moveTo>
                        <a:pt x="679" y="415"/>
                      </a:moveTo>
                      <a:lnTo>
                        <a:pt x="671" y="463"/>
                      </a:lnTo>
                      <a:lnTo>
                        <a:pt x="660" y="507"/>
                      </a:lnTo>
                      <a:lnTo>
                        <a:pt x="642" y="550"/>
                      </a:lnTo>
                      <a:lnTo>
                        <a:pt x="620" y="590"/>
                      </a:lnTo>
                      <a:lnTo>
                        <a:pt x="594" y="627"/>
                      </a:lnTo>
                      <a:lnTo>
                        <a:pt x="564" y="662"/>
                      </a:lnTo>
                      <a:lnTo>
                        <a:pt x="531" y="694"/>
                      </a:lnTo>
                      <a:lnTo>
                        <a:pt x="495" y="724"/>
                      </a:lnTo>
                      <a:lnTo>
                        <a:pt x="456" y="751"/>
                      </a:lnTo>
                      <a:lnTo>
                        <a:pt x="416" y="774"/>
                      </a:lnTo>
                      <a:lnTo>
                        <a:pt x="375" y="794"/>
                      </a:lnTo>
                      <a:lnTo>
                        <a:pt x="332" y="811"/>
                      </a:lnTo>
                      <a:lnTo>
                        <a:pt x="288" y="823"/>
                      </a:lnTo>
                      <a:lnTo>
                        <a:pt x="244" y="832"/>
                      </a:lnTo>
                      <a:lnTo>
                        <a:pt x="201" y="837"/>
                      </a:lnTo>
                      <a:lnTo>
                        <a:pt x="195" y="882"/>
                      </a:lnTo>
                      <a:lnTo>
                        <a:pt x="402" y="912"/>
                      </a:lnTo>
                      <a:lnTo>
                        <a:pt x="402" y="796"/>
                      </a:lnTo>
                      <a:lnTo>
                        <a:pt x="939" y="796"/>
                      </a:lnTo>
                      <a:lnTo>
                        <a:pt x="939" y="920"/>
                      </a:lnTo>
                      <a:lnTo>
                        <a:pt x="1033" y="920"/>
                      </a:lnTo>
                      <a:lnTo>
                        <a:pt x="1033" y="796"/>
                      </a:lnTo>
                      <a:lnTo>
                        <a:pt x="1570" y="796"/>
                      </a:lnTo>
                      <a:lnTo>
                        <a:pt x="1570" y="916"/>
                      </a:lnTo>
                      <a:lnTo>
                        <a:pt x="1738" y="889"/>
                      </a:lnTo>
                      <a:lnTo>
                        <a:pt x="1734" y="851"/>
                      </a:lnTo>
                      <a:lnTo>
                        <a:pt x="1728" y="814"/>
                      </a:lnTo>
                      <a:lnTo>
                        <a:pt x="1721" y="781"/>
                      </a:lnTo>
                      <a:lnTo>
                        <a:pt x="1711" y="752"/>
                      </a:lnTo>
                      <a:lnTo>
                        <a:pt x="1701" y="728"/>
                      </a:lnTo>
                      <a:lnTo>
                        <a:pt x="1688" y="707"/>
                      </a:lnTo>
                      <a:lnTo>
                        <a:pt x="1676" y="692"/>
                      </a:lnTo>
                      <a:lnTo>
                        <a:pt x="1661" y="682"/>
                      </a:lnTo>
                      <a:lnTo>
                        <a:pt x="1599" y="677"/>
                      </a:lnTo>
                      <a:lnTo>
                        <a:pt x="1537" y="671"/>
                      </a:lnTo>
                      <a:lnTo>
                        <a:pt x="1473" y="666"/>
                      </a:lnTo>
                      <a:lnTo>
                        <a:pt x="1409" y="660"/>
                      </a:lnTo>
                      <a:lnTo>
                        <a:pt x="1345" y="653"/>
                      </a:lnTo>
                      <a:lnTo>
                        <a:pt x="1280" y="645"/>
                      </a:lnTo>
                      <a:lnTo>
                        <a:pt x="1215" y="635"/>
                      </a:lnTo>
                      <a:lnTo>
                        <a:pt x="1151" y="623"/>
                      </a:lnTo>
                      <a:lnTo>
                        <a:pt x="1087" y="608"/>
                      </a:lnTo>
                      <a:lnTo>
                        <a:pt x="1025" y="592"/>
                      </a:lnTo>
                      <a:lnTo>
                        <a:pt x="963" y="572"/>
                      </a:lnTo>
                      <a:lnTo>
                        <a:pt x="902" y="549"/>
                      </a:lnTo>
                      <a:lnTo>
                        <a:pt x="843" y="522"/>
                      </a:lnTo>
                      <a:lnTo>
                        <a:pt x="785" y="491"/>
                      </a:lnTo>
                      <a:lnTo>
                        <a:pt x="731" y="456"/>
                      </a:lnTo>
                      <a:lnTo>
                        <a:pt x="679" y="415"/>
                      </a:lnTo>
                      <a:close/>
                      <a:moveTo>
                        <a:pt x="956" y="0"/>
                      </a:moveTo>
                      <a:lnTo>
                        <a:pt x="1030" y="2"/>
                      </a:lnTo>
                      <a:lnTo>
                        <a:pt x="1099" y="9"/>
                      </a:lnTo>
                      <a:lnTo>
                        <a:pt x="1165" y="19"/>
                      </a:lnTo>
                      <a:lnTo>
                        <a:pt x="1227" y="33"/>
                      </a:lnTo>
                      <a:lnTo>
                        <a:pt x="1286" y="52"/>
                      </a:lnTo>
                      <a:lnTo>
                        <a:pt x="1340" y="73"/>
                      </a:lnTo>
                      <a:lnTo>
                        <a:pt x="1392" y="97"/>
                      </a:lnTo>
                      <a:lnTo>
                        <a:pt x="1441" y="125"/>
                      </a:lnTo>
                      <a:lnTo>
                        <a:pt x="1486" y="155"/>
                      </a:lnTo>
                      <a:lnTo>
                        <a:pt x="1529" y="189"/>
                      </a:lnTo>
                      <a:lnTo>
                        <a:pt x="1569" y="225"/>
                      </a:lnTo>
                      <a:lnTo>
                        <a:pt x="1605" y="262"/>
                      </a:lnTo>
                      <a:lnTo>
                        <a:pt x="1639" y="303"/>
                      </a:lnTo>
                      <a:lnTo>
                        <a:pt x="1670" y="345"/>
                      </a:lnTo>
                      <a:lnTo>
                        <a:pt x="1699" y="389"/>
                      </a:lnTo>
                      <a:lnTo>
                        <a:pt x="1726" y="434"/>
                      </a:lnTo>
                      <a:lnTo>
                        <a:pt x="1750" y="482"/>
                      </a:lnTo>
                      <a:lnTo>
                        <a:pt x="1771" y="529"/>
                      </a:lnTo>
                      <a:lnTo>
                        <a:pt x="1791" y="578"/>
                      </a:lnTo>
                      <a:lnTo>
                        <a:pt x="1809" y="627"/>
                      </a:lnTo>
                      <a:lnTo>
                        <a:pt x="1824" y="678"/>
                      </a:lnTo>
                      <a:lnTo>
                        <a:pt x="1839" y="729"/>
                      </a:lnTo>
                      <a:lnTo>
                        <a:pt x="1851" y="779"/>
                      </a:lnTo>
                      <a:lnTo>
                        <a:pt x="1862" y="830"/>
                      </a:lnTo>
                      <a:lnTo>
                        <a:pt x="1872" y="881"/>
                      </a:lnTo>
                      <a:lnTo>
                        <a:pt x="1879" y="931"/>
                      </a:lnTo>
                      <a:lnTo>
                        <a:pt x="1885" y="981"/>
                      </a:lnTo>
                      <a:lnTo>
                        <a:pt x="1890" y="1030"/>
                      </a:lnTo>
                      <a:lnTo>
                        <a:pt x="1895" y="1077"/>
                      </a:lnTo>
                      <a:lnTo>
                        <a:pt x="1725" y="1110"/>
                      </a:lnTo>
                      <a:lnTo>
                        <a:pt x="1732" y="1066"/>
                      </a:lnTo>
                      <a:lnTo>
                        <a:pt x="1737" y="1021"/>
                      </a:lnTo>
                      <a:lnTo>
                        <a:pt x="1741" y="980"/>
                      </a:lnTo>
                      <a:lnTo>
                        <a:pt x="1570" y="1006"/>
                      </a:lnTo>
                      <a:lnTo>
                        <a:pt x="1570" y="1127"/>
                      </a:lnTo>
                      <a:lnTo>
                        <a:pt x="1033" y="1127"/>
                      </a:lnTo>
                      <a:lnTo>
                        <a:pt x="1033" y="1039"/>
                      </a:lnTo>
                      <a:lnTo>
                        <a:pt x="939" y="1039"/>
                      </a:lnTo>
                      <a:lnTo>
                        <a:pt x="939" y="1127"/>
                      </a:lnTo>
                      <a:lnTo>
                        <a:pt x="402" y="1127"/>
                      </a:lnTo>
                      <a:lnTo>
                        <a:pt x="402" y="1004"/>
                      </a:lnTo>
                      <a:lnTo>
                        <a:pt x="197" y="973"/>
                      </a:lnTo>
                      <a:lnTo>
                        <a:pt x="205" y="1032"/>
                      </a:lnTo>
                      <a:lnTo>
                        <a:pt x="215" y="1089"/>
                      </a:lnTo>
                      <a:lnTo>
                        <a:pt x="230" y="1144"/>
                      </a:lnTo>
                      <a:lnTo>
                        <a:pt x="10" y="1106"/>
                      </a:lnTo>
                      <a:lnTo>
                        <a:pt x="0" y="949"/>
                      </a:lnTo>
                      <a:lnTo>
                        <a:pt x="0" y="947"/>
                      </a:lnTo>
                      <a:lnTo>
                        <a:pt x="0" y="939"/>
                      </a:lnTo>
                      <a:lnTo>
                        <a:pt x="0" y="926"/>
                      </a:lnTo>
                      <a:lnTo>
                        <a:pt x="1" y="909"/>
                      </a:lnTo>
                      <a:lnTo>
                        <a:pt x="2" y="888"/>
                      </a:lnTo>
                      <a:lnTo>
                        <a:pt x="4" y="864"/>
                      </a:lnTo>
                      <a:lnTo>
                        <a:pt x="8" y="836"/>
                      </a:lnTo>
                      <a:lnTo>
                        <a:pt x="12" y="804"/>
                      </a:lnTo>
                      <a:lnTo>
                        <a:pt x="18" y="771"/>
                      </a:lnTo>
                      <a:lnTo>
                        <a:pt x="25" y="734"/>
                      </a:lnTo>
                      <a:lnTo>
                        <a:pt x="35" y="696"/>
                      </a:lnTo>
                      <a:lnTo>
                        <a:pt x="46" y="657"/>
                      </a:lnTo>
                      <a:lnTo>
                        <a:pt x="60" y="615"/>
                      </a:lnTo>
                      <a:lnTo>
                        <a:pt x="76" y="573"/>
                      </a:lnTo>
                      <a:lnTo>
                        <a:pt x="95" y="530"/>
                      </a:lnTo>
                      <a:lnTo>
                        <a:pt x="116" y="488"/>
                      </a:lnTo>
                      <a:lnTo>
                        <a:pt x="140" y="445"/>
                      </a:lnTo>
                      <a:lnTo>
                        <a:pt x="168" y="402"/>
                      </a:lnTo>
                      <a:lnTo>
                        <a:pt x="198" y="360"/>
                      </a:lnTo>
                      <a:lnTo>
                        <a:pt x="233" y="320"/>
                      </a:lnTo>
                      <a:lnTo>
                        <a:pt x="272" y="281"/>
                      </a:lnTo>
                      <a:lnTo>
                        <a:pt x="315" y="244"/>
                      </a:lnTo>
                      <a:lnTo>
                        <a:pt x="361" y="209"/>
                      </a:lnTo>
                      <a:lnTo>
                        <a:pt x="412" y="176"/>
                      </a:lnTo>
                      <a:lnTo>
                        <a:pt x="468" y="147"/>
                      </a:lnTo>
                      <a:lnTo>
                        <a:pt x="485" y="141"/>
                      </a:lnTo>
                      <a:lnTo>
                        <a:pt x="505" y="137"/>
                      </a:lnTo>
                      <a:lnTo>
                        <a:pt x="524" y="134"/>
                      </a:lnTo>
                      <a:lnTo>
                        <a:pt x="545" y="132"/>
                      </a:lnTo>
                      <a:lnTo>
                        <a:pt x="565" y="129"/>
                      </a:lnTo>
                      <a:lnTo>
                        <a:pt x="584" y="125"/>
                      </a:lnTo>
                      <a:lnTo>
                        <a:pt x="596" y="119"/>
                      </a:lnTo>
                      <a:lnTo>
                        <a:pt x="606" y="109"/>
                      </a:lnTo>
                      <a:lnTo>
                        <a:pt x="616" y="98"/>
                      </a:lnTo>
                      <a:lnTo>
                        <a:pt x="625" y="85"/>
                      </a:lnTo>
                      <a:lnTo>
                        <a:pt x="636" y="72"/>
                      </a:lnTo>
                      <a:lnTo>
                        <a:pt x="648" y="58"/>
                      </a:lnTo>
                      <a:lnTo>
                        <a:pt x="663" y="46"/>
                      </a:lnTo>
                      <a:lnTo>
                        <a:pt x="681" y="36"/>
                      </a:lnTo>
                      <a:lnTo>
                        <a:pt x="703" y="28"/>
                      </a:lnTo>
                      <a:lnTo>
                        <a:pt x="731" y="20"/>
                      </a:lnTo>
                      <a:lnTo>
                        <a:pt x="763" y="14"/>
                      </a:lnTo>
                      <a:lnTo>
                        <a:pt x="799" y="9"/>
                      </a:lnTo>
                      <a:lnTo>
                        <a:pt x="837" y="6"/>
                      </a:lnTo>
                      <a:lnTo>
                        <a:pt x="877" y="2"/>
                      </a:lnTo>
                      <a:lnTo>
                        <a:pt x="917" y="0"/>
                      </a:lnTo>
                      <a:lnTo>
                        <a:pt x="9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sp>
              <p:nvSpPr>
                <p:cNvPr id="144" name="Freeform 80"/>
                <p:cNvSpPr>
                  <a:spLocks noEditPoints="1"/>
                </p:cNvSpPr>
                <p:nvPr/>
              </p:nvSpPr>
              <p:spPr bwMode="auto">
                <a:xfrm>
                  <a:off x="7843130" y="5887022"/>
                  <a:ext cx="260077" cy="260825"/>
                </a:xfrm>
                <a:custGeom>
                  <a:avLst/>
                  <a:gdLst>
                    <a:gd name="T0" fmla="*/ 1412 w 2685"/>
                    <a:gd name="T1" fmla="*/ 298 h 2179"/>
                    <a:gd name="T2" fmla="*/ 2463 w 2685"/>
                    <a:gd name="T3" fmla="*/ 1891 h 2179"/>
                    <a:gd name="T4" fmla="*/ 2454 w 2685"/>
                    <a:gd name="T5" fmla="*/ 1376 h 2179"/>
                    <a:gd name="T6" fmla="*/ 2410 w 2685"/>
                    <a:gd name="T7" fmla="*/ 1373 h 2179"/>
                    <a:gd name="T8" fmla="*/ 2344 w 2685"/>
                    <a:gd name="T9" fmla="*/ 1348 h 2179"/>
                    <a:gd name="T10" fmla="*/ 2287 w 2685"/>
                    <a:gd name="T11" fmla="*/ 1299 h 2179"/>
                    <a:gd name="T12" fmla="*/ 2244 w 2685"/>
                    <a:gd name="T13" fmla="*/ 1233 h 2179"/>
                    <a:gd name="T14" fmla="*/ 2215 w 2685"/>
                    <a:gd name="T15" fmla="*/ 1153 h 2179"/>
                    <a:gd name="T16" fmla="*/ 2206 w 2685"/>
                    <a:gd name="T17" fmla="*/ 1062 h 2179"/>
                    <a:gd name="T18" fmla="*/ 2215 w 2685"/>
                    <a:gd name="T19" fmla="*/ 972 h 2179"/>
                    <a:gd name="T20" fmla="*/ 2244 w 2685"/>
                    <a:gd name="T21" fmla="*/ 892 h 2179"/>
                    <a:gd name="T22" fmla="*/ 2287 w 2685"/>
                    <a:gd name="T23" fmla="*/ 825 h 2179"/>
                    <a:gd name="T24" fmla="*/ 2344 w 2685"/>
                    <a:gd name="T25" fmla="*/ 778 h 2179"/>
                    <a:gd name="T26" fmla="*/ 2410 w 2685"/>
                    <a:gd name="T27" fmla="*/ 752 h 2179"/>
                    <a:gd name="T28" fmla="*/ 2454 w 2685"/>
                    <a:gd name="T29" fmla="*/ 749 h 2179"/>
                    <a:gd name="T30" fmla="*/ 2463 w 2685"/>
                    <a:gd name="T31" fmla="*/ 130 h 2179"/>
                    <a:gd name="T32" fmla="*/ 252 w 2685"/>
                    <a:gd name="T33" fmla="*/ 750 h 2179"/>
                    <a:gd name="T34" fmla="*/ 318 w 2685"/>
                    <a:gd name="T35" fmla="*/ 767 h 2179"/>
                    <a:gd name="T36" fmla="*/ 375 w 2685"/>
                    <a:gd name="T37" fmla="*/ 806 h 2179"/>
                    <a:gd name="T38" fmla="*/ 424 w 2685"/>
                    <a:gd name="T39" fmla="*/ 862 h 2179"/>
                    <a:gd name="T40" fmla="*/ 458 w 2685"/>
                    <a:gd name="T41" fmla="*/ 933 h 2179"/>
                    <a:gd name="T42" fmla="*/ 476 w 2685"/>
                    <a:gd name="T43" fmla="*/ 1017 h 2179"/>
                    <a:gd name="T44" fmla="*/ 476 w 2685"/>
                    <a:gd name="T45" fmla="*/ 1108 h 2179"/>
                    <a:gd name="T46" fmla="*/ 458 w 2685"/>
                    <a:gd name="T47" fmla="*/ 1191 h 2179"/>
                    <a:gd name="T48" fmla="*/ 424 w 2685"/>
                    <a:gd name="T49" fmla="*/ 1263 h 2179"/>
                    <a:gd name="T50" fmla="*/ 375 w 2685"/>
                    <a:gd name="T51" fmla="*/ 1320 h 2179"/>
                    <a:gd name="T52" fmla="*/ 318 w 2685"/>
                    <a:gd name="T53" fmla="*/ 1358 h 2179"/>
                    <a:gd name="T54" fmla="*/ 252 w 2685"/>
                    <a:gd name="T55" fmla="*/ 1375 h 2179"/>
                    <a:gd name="T56" fmla="*/ 1302 w 2685"/>
                    <a:gd name="T57" fmla="*/ 2059 h 2179"/>
                    <a:gd name="T58" fmla="*/ 252 w 2685"/>
                    <a:gd name="T59" fmla="*/ 130 h 2179"/>
                    <a:gd name="T60" fmla="*/ 1357 w 2685"/>
                    <a:gd name="T61" fmla="*/ 194 h 2179"/>
                    <a:gd name="T62" fmla="*/ 2574 w 2685"/>
                    <a:gd name="T63" fmla="*/ 797 h 2179"/>
                    <a:gd name="T64" fmla="*/ 2624 w 2685"/>
                    <a:gd name="T65" fmla="*/ 855 h 2179"/>
                    <a:gd name="T66" fmla="*/ 2662 w 2685"/>
                    <a:gd name="T67" fmla="*/ 929 h 2179"/>
                    <a:gd name="T68" fmla="*/ 2683 w 2685"/>
                    <a:gd name="T69" fmla="*/ 1015 h 2179"/>
                    <a:gd name="T70" fmla="*/ 2683 w 2685"/>
                    <a:gd name="T71" fmla="*/ 1110 h 2179"/>
                    <a:gd name="T72" fmla="*/ 2662 w 2685"/>
                    <a:gd name="T73" fmla="*/ 1196 h 2179"/>
                    <a:gd name="T74" fmla="*/ 2624 w 2685"/>
                    <a:gd name="T75" fmla="*/ 1270 h 2179"/>
                    <a:gd name="T76" fmla="*/ 2574 w 2685"/>
                    <a:gd name="T77" fmla="*/ 1328 h 2179"/>
                    <a:gd name="T78" fmla="*/ 1357 w 2685"/>
                    <a:gd name="T79" fmla="*/ 2179 h 2179"/>
                    <a:gd name="T80" fmla="*/ 140 w 2685"/>
                    <a:gd name="T81" fmla="*/ 1349 h 2179"/>
                    <a:gd name="T82" fmla="*/ 84 w 2685"/>
                    <a:gd name="T83" fmla="*/ 1300 h 2179"/>
                    <a:gd name="T84" fmla="*/ 39 w 2685"/>
                    <a:gd name="T85" fmla="*/ 1234 h 2179"/>
                    <a:gd name="T86" fmla="*/ 10 w 2685"/>
                    <a:gd name="T87" fmla="*/ 1154 h 2179"/>
                    <a:gd name="T88" fmla="*/ 0 w 2685"/>
                    <a:gd name="T89" fmla="*/ 1062 h 2179"/>
                    <a:gd name="T90" fmla="*/ 10 w 2685"/>
                    <a:gd name="T91" fmla="*/ 971 h 2179"/>
                    <a:gd name="T92" fmla="*/ 39 w 2685"/>
                    <a:gd name="T93" fmla="*/ 890 h 2179"/>
                    <a:gd name="T94" fmla="*/ 84 w 2685"/>
                    <a:gd name="T95" fmla="*/ 824 h 2179"/>
                    <a:gd name="T96" fmla="*/ 140 w 2685"/>
                    <a:gd name="T97" fmla="*/ 776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85" h="2179">
                      <a:moveTo>
                        <a:pt x="2463" y="130"/>
                      </a:moveTo>
                      <a:lnTo>
                        <a:pt x="1412" y="298"/>
                      </a:lnTo>
                      <a:lnTo>
                        <a:pt x="1412" y="2059"/>
                      </a:lnTo>
                      <a:lnTo>
                        <a:pt x="2463" y="1891"/>
                      </a:lnTo>
                      <a:lnTo>
                        <a:pt x="2463" y="1374"/>
                      </a:lnTo>
                      <a:lnTo>
                        <a:pt x="2454" y="1376"/>
                      </a:lnTo>
                      <a:lnTo>
                        <a:pt x="2445" y="1376"/>
                      </a:lnTo>
                      <a:lnTo>
                        <a:pt x="2410" y="1373"/>
                      </a:lnTo>
                      <a:lnTo>
                        <a:pt x="2376" y="1363"/>
                      </a:lnTo>
                      <a:lnTo>
                        <a:pt x="2344" y="1348"/>
                      </a:lnTo>
                      <a:lnTo>
                        <a:pt x="2315" y="1326"/>
                      </a:lnTo>
                      <a:lnTo>
                        <a:pt x="2287" y="1299"/>
                      </a:lnTo>
                      <a:lnTo>
                        <a:pt x="2264" y="1268"/>
                      </a:lnTo>
                      <a:lnTo>
                        <a:pt x="2244" y="1233"/>
                      </a:lnTo>
                      <a:lnTo>
                        <a:pt x="2228" y="1195"/>
                      </a:lnTo>
                      <a:lnTo>
                        <a:pt x="2215" y="1153"/>
                      </a:lnTo>
                      <a:lnTo>
                        <a:pt x="2208" y="1109"/>
                      </a:lnTo>
                      <a:lnTo>
                        <a:pt x="2206" y="1062"/>
                      </a:lnTo>
                      <a:lnTo>
                        <a:pt x="2208" y="1016"/>
                      </a:lnTo>
                      <a:lnTo>
                        <a:pt x="2215" y="972"/>
                      </a:lnTo>
                      <a:lnTo>
                        <a:pt x="2228" y="930"/>
                      </a:lnTo>
                      <a:lnTo>
                        <a:pt x="2244" y="892"/>
                      </a:lnTo>
                      <a:lnTo>
                        <a:pt x="2264" y="857"/>
                      </a:lnTo>
                      <a:lnTo>
                        <a:pt x="2287" y="825"/>
                      </a:lnTo>
                      <a:lnTo>
                        <a:pt x="2315" y="799"/>
                      </a:lnTo>
                      <a:lnTo>
                        <a:pt x="2344" y="778"/>
                      </a:lnTo>
                      <a:lnTo>
                        <a:pt x="2376" y="762"/>
                      </a:lnTo>
                      <a:lnTo>
                        <a:pt x="2410" y="752"/>
                      </a:lnTo>
                      <a:lnTo>
                        <a:pt x="2445" y="749"/>
                      </a:lnTo>
                      <a:lnTo>
                        <a:pt x="2454" y="749"/>
                      </a:lnTo>
                      <a:lnTo>
                        <a:pt x="2463" y="751"/>
                      </a:lnTo>
                      <a:lnTo>
                        <a:pt x="2463" y="130"/>
                      </a:lnTo>
                      <a:close/>
                      <a:moveTo>
                        <a:pt x="252" y="130"/>
                      </a:moveTo>
                      <a:lnTo>
                        <a:pt x="252" y="750"/>
                      </a:lnTo>
                      <a:lnTo>
                        <a:pt x="285" y="755"/>
                      </a:lnTo>
                      <a:lnTo>
                        <a:pt x="318" y="767"/>
                      </a:lnTo>
                      <a:lnTo>
                        <a:pt x="348" y="784"/>
                      </a:lnTo>
                      <a:lnTo>
                        <a:pt x="375" y="806"/>
                      </a:lnTo>
                      <a:lnTo>
                        <a:pt x="400" y="832"/>
                      </a:lnTo>
                      <a:lnTo>
                        <a:pt x="424" y="862"/>
                      </a:lnTo>
                      <a:lnTo>
                        <a:pt x="442" y="897"/>
                      </a:lnTo>
                      <a:lnTo>
                        <a:pt x="458" y="933"/>
                      </a:lnTo>
                      <a:lnTo>
                        <a:pt x="469" y="974"/>
                      </a:lnTo>
                      <a:lnTo>
                        <a:pt x="476" y="1017"/>
                      </a:lnTo>
                      <a:lnTo>
                        <a:pt x="479" y="1062"/>
                      </a:lnTo>
                      <a:lnTo>
                        <a:pt x="476" y="1108"/>
                      </a:lnTo>
                      <a:lnTo>
                        <a:pt x="469" y="1151"/>
                      </a:lnTo>
                      <a:lnTo>
                        <a:pt x="458" y="1191"/>
                      </a:lnTo>
                      <a:lnTo>
                        <a:pt x="442" y="1229"/>
                      </a:lnTo>
                      <a:lnTo>
                        <a:pt x="424" y="1263"/>
                      </a:lnTo>
                      <a:lnTo>
                        <a:pt x="400" y="1293"/>
                      </a:lnTo>
                      <a:lnTo>
                        <a:pt x="375" y="1320"/>
                      </a:lnTo>
                      <a:lnTo>
                        <a:pt x="348" y="1341"/>
                      </a:lnTo>
                      <a:lnTo>
                        <a:pt x="318" y="1358"/>
                      </a:lnTo>
                      <a:lnTo>
                        <a:pt x="285" y="1370"/>
                      </a:lnTo>
                      <a:lnTo>
                        <a:pt x="252" y="1375"/>
                      </a:lnTo>
                      <a:lnTo>
                        <a:pt x="252" y="1891"/>
                      </a:lnTo>
                      <a:lnTo>
                        <a:pt x="1302" y="2059"/>
                      </a:lnTo>
                      <a:lnTo>
                        <a:pt x="1302" y="298"/>
                      </a:lnTo>
                      <a:lnTo>
                        <a:pt x="252" y="130"/>
                      </a:lnTo>
                      <a:close/>
                      <a:moveTo>
                        <a:pt x="140" y="0"/>
                      </a:moveTo>
                      <a:lnTo>
                        <a:pt x="1357" y="194"/>
                      </a:lnTo>
                      <a:lnTo>
                        <a:pt x="2574" y="0"/>
                      </a:lnTo>
                      <a:lnTo>
                        <a:pt x="2574" y="797"/>
                      </a:lnTo>
                      <a:lnTo>
                        <a:pt x="2600" y="824"/>
                      </a:lnTo>
                      <a:lnTo>
                        <a:pt x="2624" y="855"/>
                      </a:lnTo>
                      <a:lnTo>
                        <a:pt x="2645" y="890"/>
                      </a:lnTo>
                      <a:lnTo>
                        <a:pt x="2662" y="929"/>
                      </a:lnTo>
                      <a:lnTo>
                        <a:pt x="2674" y="971"/>
                      </a:lnTo>
                      <a:lnTo>
                        <a:pt x="2683" y="1015"/>
                      </a:lnTo>
                      <a:lnTo>
                        <a:pt x="2685" y="1062"/>
                      </a:lnTo>
                      <a:lnTo>
                        <a:pt x="2683" y="1110"/>
                      </a:lnTo>
                      <a:lnTo>
                        <a:pt x="2674" y="1154"/>
                      </a:lnTo>
                      <a:lnTo>
                        <a:pt x="2662" y="1196"/>
                      </a:lnTo>
                      <a:lnTo>
                        <a:pt x="2645" y="1234"/>
                      </a:lnTo>
                      <a:lnTo>
                        <a:pt x="2624" y="1270"/>
                      </a:lnTo>
                      <a:lnTo>
                        <a:pt x="2600" y="1300"/>
                      </a:lnTo>
                      <a:lnTo>
                        <a:pt x="2574" y="1328"/>
                      </a:lnTo>
                      <a:lnTo>
                        <a:pt x="2574" y="1985"/>
                      </a:lnTo>
                      <a:lnTo>
                        <a:pt x="1357" y="2179"/>
                      </a:lnTo>
                      <a:lnTo>
                        <a:pt x="140" y="1985"/>
                      </a:lnTo>
                      <a:lnTo>
                        <a:pt x="140" y="1349"/>
                      </a:lnTo>
                      <a:lnTo>
                        <a:pt x="111" y="1327"/>
                      </a:lnTo>
                      <a:lnTo>
                        <a:pt x="84" y="1300"/>
                      </a:lnTo>
                      <a:lnTo>
                        <a:pt x="60" y="1270"/>
                      </a:lnTo>
                      <a:lnTo>
                        <a:pt x="39" y="1234"/>
                      </a:lnTo>
                      <a:lnTo>
                        <a:pt x="22" y="1196"/>
                      </a:lnTo>
                      <a:lnTo>
                        <a:pt x="10" y="1154"/>
                      </a:lnTo>
                      <a:lnTo>
                        <a:pt x="2" y="1110"/>
                      </a:lnTo>
                      <a:lnTo>
                        <a:pt x="0" y="1062"/>
                      </a:lnTo>
                      <a:lnTo>
                        <a:pt x="2" y="1015"/>
                      </a:lnTo>
                      <a:lnTo>
                        <a:pt x="10" y="971"/>
                      </a:lnTo>
                      <a:lnTo>
                        <a:pt x="22" y="929"/>
                      </a:lnTo>
                      <a:lnTo>
                        <a:pt x="39" y="890"/>
                      </a:lnTo>
                      <a:lnTo>
                        <a:pt x="60" y="855"/>
                      </a:lnTo>
                      <a:lnTo>
                        <a:pt x="84" y="824"/>
                      </a:lnTo>
                      <a:lnTo>
                        <a:pt x="111" y="798"/>
                      </a:lnTo>
                      <a:lnTo>
                        <a:pt x="140" y="776"/>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85783"/>
                  <a:endParaRPr lang="en-US" sz="1400" kern="0" dirty="0">
                    <a:solidFill>
                      <a:prstClr val="black"/>
                    </a:solidFill>
                    <a:ea typeface="儷黑 Pro"/>
                    <a:cs typeface="儷黑 Pro"/>
                  </a:endParaRPr>
                </a:p>
              </p:txBody>
            </p:sp>
          </p:grpSp>
          <p:pic>
            <p:nvPicPr>
              <p:cNvPr id="142" name="Picture 141"/>
              <p:cNvPicPr>
                <a:picLocks noChangeAspect="1"/>
              </p:cNvPicPr>
              <p:nvPr/>
            </p:nvPicPr>
            <p:blipFill>
              <a:blip r:embed="rId5"/>
              <a:stretch>
                <a:fillRect/>
              </a:stretch>
            </p:blipFill>
            <p:spPr>
              <a:xfrm>
                <a:off x="1743876" y="1691231"/>
                <a:ext cx="666757" cy="388049"/>
              </a:xfrm>
              <a:prstGeom prst="rect">
                <a:avLst/>
              </a:prstGeom>
            </p:spPr>
          </p:pic>
        </p:grpSp>
        <p:pic>
          <p:nvPicPr>
            <p:cNvPr id="123" name="Picture 1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040" y="2564904"/>
              <a:ext cx="2239382" cy="2047776"/>
            </a:xfrm>
            <a:prstGeom prst="rect">
              <a:avLst/>
            </a:prstGeom>
          </p:spPr>
        </p:pic>
      </p:grpSp>
      <p:sp>
        <p:nvSpPr>
          <p:cNvPr id="5" name="Rectangle 4"/>
          <p:cNvSpPr/>
          <p:nvPr/>
        </p:nvSpPr>
        <p:spPr>
          <a:xfrm>
            <a:off x="3867870" y="2956638"/>
            <a:ext cx="104905" cy="147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a typeface="儷黑 Pro"/>
              <a:cs typeface="儷黑 Pro"/>
            </a:endParaRPr>
          </a:p>
        </p:txBody>
      </p:sp>
    </p:spTree>
    <p:extLst>
      <p:ext uri="{BB962C8B-B14F-4D97-AF65-F5344CB8AC3E}">
        <p14:creationId xmlns:p14="http://schemas.microsoft.com/office/powerpoint/2010/main" val="3777503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1"/>
                                        </p:tgtEl>
                                      </p:cBhvr>
                                    </p:animEffect>
                                    <p:set>
                                      <p:cBhvr>
                                        <p:cTn id="7" dur="1" fill="hold">
                                          <p:stCondLst>
                                            <p:cond delay="499"/>
                                          </p:stCondLst>
                                        </p:cTn>
                                        <p:tgtEl>
                                          <p:spTgt spid="91"/>
                                        </p:tgtEl>
                                        <p:attrNameLst>
                                          <p:attrName>style.visibility</p:attrName>
                                        </p:attrNameLst>
                                      </p:cBhvr>
                                      <p:to>
                                        <p:strVal val="hidden"/>
                                      </p:to>
                                    </p:set>
                                  </p:childTnLst>
                                </p:cTn>
                              </p:par>
                              <p:par>
                                <p:cTn id="8" presetID="2" presetClass="exit" presetSubtype="8" fill="hold" grpId="0" nodeType="withEffect">
                                  <p:stCondLst>
                                    <p:cond delay="0"/>
                                  </p:stCondLst>
                                  <p:childTnLst>
                                    <p:anim calcmode="lin" valueType="num">
                                      <p:cBhvr additive="base">
                                        <p:cTn id="9" dur="500"/>
                                        <p:tgtEl>
                                          <p:spTgt spid="120"/>
                                        </p:tgtEl>
                                        <p:attrNameLst>
                                          <p:attrName>ppt_x</p:attrName>
                                        </p:attrNameLst>
                                      </p:cBhvr>
                                      <p:tavLst>
                                        <p:tav tm="0">
                                          <p:val>
                                            <p:strVal val="ppt_x"/>
                                          </p:val>
                                        </p:tav>
                                        <p:tav tm="100000">
                                          <p:val>
                                            <p:strVal val="0-ppt_w/2"/>
                                          </p:val>
                                        </p:tav>
                                      </p:tavLst>
                                    </p:anim>
                                    <p:anim calcmode="lin" valueType="num">
                                      <p:cBhvr additive="base">
                                        <p:cTn id="10" dur="500"/>
                                        <p:tgtEl>
                                          <p:spTgt spid="120"/>
                                        </p:tgtEl>
                                        <p:attrNameLst>
                                          <p:attrName>ppt_y</p:attrName>
                                        </p:attrNameLst>
                                      </p:cBhvr>
                                      <p:tavLst>
                                        <p:tav tm="0">
                                          <p:val>
                                            <p:strVal val="ppt_y"/>
                                          </p:val>
                                        </p:tav>
                                        <p:tav tm="100000">
                                          <p:val>
                                            <p:strVal val="ppt_y"/>
                                          </p:val>
                                        </p:tav>
                                      </p:tavLst>
                                    </p:anim>
                                    <p:set>
                                      <p:cBhvr>
                                        <p:cTn id="11" dur="1" fill="hold">
                                          <p:stCondLst>
                                            <p:cond delay="499"/>
                                          </p:stCondLst>
                                        </p:cTn>
                                        <p:tgtEl>
                                          <p:spTgt spid="120"/>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95"/>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95"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3" y="3226"/>
            <a:ext cx="4570810" cy="5139605"/>
          </a:xfrm>
          <a:prstGeom prst="rect">
            <a:avLst/>
          </a:prstGeom>
        </p:spPr>
      </p:pic>
      <p:sp>
        <p:nvSpPr>
          <p:cNvPr id="15" name="Rectangle 14"/>
          <p:cNvSpPr/>
          <p:nvPr/>
        </p:nvSpPr>
        <p:spPr>
          <a:xfrm>
            <a:off x="-6973" y="2139282"/>
            <a:ext cx="4570810" cy="3003674"/>
          </a:xfrm>
          <a:prstGeom prst="rect">
            <a:avLst/>
          </a:prstGeom>
          <a:gradFill>
            <a:gsLst>
              <a:gs pos="0">
                <a:schemeClr val="tx1">
                  <a:alpha val="0"/>
                </a:schemeClr>
              </a:gs>
              <a:gs pos="74000">
                <a:schemeClr val="tx1">
                  <a:alpha val="7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defTabSz="685612"/>
            <a:endParaRPr lang="en-US" sz="2399" dirty="0">
              <a:solidFill>
                <a:prstClr val="white"/>
              </a:solidFill>
              <a:ea typeface="儷黑 Pro"/>
              <a:cs typeface="儷黑 Pro"/>
            </a:endParaRPr>
          </a:p>
        </p:txBody>
      </p:sp>
      <p:sp>
        <p:nvSpPr>
          <p:cNvPr id="17" name="Rectangle 16"/>
          <p:cNvSpPr/>
          <p:nvPr/>
        </p:nvSpPr>
        <p:spPr>
          <a:xfrm>
            <a:off x="304800" y="3257550"/>
            <a:ext cx="3960020" cy="1607984"/>
          </a:xfrm>
          <a:prstGeom prst="rect">
            <a:avLst/>
          </a:prstGeom>
        </p:spPr>
        <p:txBody>
          <a:bodyPr wrap="none" lIns="68561" tIns="34280" rIns="68561" bIns="34280">
            <a:spAutoFit/>
          </a:bodyPr>
          <a:lstStyle/>
          <a:p>
            <a:pPr defTabSz="685612"/>
            <a:r>
              <a:rPr lang="zh-TW" altLang="en-US" sz="2400" dirty="0">
                <a:solidFill>
                  <a:prstClr val="white"/>
                </a:solidFill>
                <a:ea typeface="儷黑 Pro"/>
                <a:cs typeface="儷黑 Pro"/>
              </a:rPr>
              <a:t>實踐</a:t>
            </a:r>
            <a:r>
              <a:rPr lang="zh-TW" altLang="en-US" sz="5000" dirty="0">
                <a:solidFill>
                  <a:prstClr val="white"/>
                </a:solidFill>
                <a:ea typeface="儷黑 Pro"/>
                <a:cs typeface="儷黑 Pro"/>
              </a:rPr>
              <a:t>劃時代概念</a:t>
            </a:r>
            <a:endParaRPr lang="en-US" altLang="zh-TW" sz="5000" dirty="0">
              <a:solidFill>
                <a:prstClr val="white"/>
              </a:solidFill>
              <a:ea typeface="儷黑 Pro"/>
              <a:cs typeface="儷黑 Pro"/>
            </a:endParaRPr>
          </a:p>
          <a:p>
            <a:pPr defTabSz="685612"/>
            <a:r>
              <a:rPr lang="en-US" sz="4999" dirty="0" smtClean="0">
                <a:solidFill>
                  <a:prstClr val="white"/>
                </a:solidFill>
                <a:ea typeface="儷黑 Pro"/>
                <a:cs typeface="儷黑 Pro"/>
              </a:rPr>
              <a:t>It’s </a:t>
            </a:r>
            <a:r>
              <a:rPr lang="en-US" sz="4999" dirty="0">
                <a:solidFill>
                  <a:prstClr val="white"/>
                </a:solidFill>
                <a:ea typeface="儷黑 Pro"/>
                <a:cs typeface="儷黑 Pro"/>
              </a:rPr>
              <a:t>an Idea </a:t>
            </a:r>
          </a:p>
        </p:txBody>
      </p:sp>
      <p:sp>
        <p:nvSpPr>
          <p:cNvPr id="18" name="Rectangle 17"/>
          <p:cNvSpPr/>
          <p:nvPr/>
        </p:nvSpPr>
        <p:spPr>
          <a:xfrm>
            <a:off x="731264" y="4571717"/>
            <a:ext cx="2778706" cy="438407"/>
          </a:xfrm>
          <a:prstGeom prst="rect">
            <a:avLst/>
          </a:prstGeom>
        </p:spPr>
        <p:txBody>
          <a:bodyPr wrap="none" lIns="68561" tIns="34280" rIns="68561" bIns="34280">
            <a:spAutoFit/>
          </a:bodyPr>
          <a:lstStyle/>
          <a:p>
            <a:pPr algn="ctr" defTabSz="685612"/>
            <a:r>
              <a:rPr lang="en-US" sz="2399" dirty="0">
                <a:solidFill>
                  <a:prstClr val="white"/>
                </a:solidFill>
                <a:ea typeface="儷黑 Pro"/>
                <a:cs typeface="儷黑 Pro"/>
              </a:rPr>
              <a:t>who’s time has come</a:t>
            </a:r>
          </a:p>
        </p:txBody>
      </p:sp>
      <p:sp>
        <p:nvSpPr>
          <p:cNvPr id="20" name="Rectangle 19"/>
          <p:cNvSpPr/>
          <p:nvPr/>
        </p:nvSpPr>
        <p:spPr>
          <a:xfrm>
            <a:off x="4881930" y="361950"/>
            <a:ext cx="4073151" cy="715560"/>
          </a:xfrm>
          <a:prstGeom prst="rect">
            <a:avLst/>
          </a:prstGeom>
        </p:spPr>
        <p:txBody>
          <a:bodyPr wrap="square" lIns="68561" tIns="34280" rIns="68561" bIns="34280">
            <a:spAutoFit/>
          </a:bodyPr>
          <a:lstStyle/>
          <a:p>
            <a:pPr defTabSz="685612">
              <a:buClr>
                <a:srgbClr val="404040"/>
              </a:buClr>
              <a:buSzPct val="100000"/>
            </a:pPr>
            <a:r>
              <a:rPr lang="zh-TW" altLang="en-US" sz="1400" b="1" dirty="0">
                <a:solidFill>
                  <a:prstClr val="black"/>
                </a:solidFill>
                <a:ea typeface="儷黑 Pro"/>
                <a:cs typeface="儷黑 Pro"/>
                <a:sym typeface="Century Gothic"/>
              </a:rPr>
              <a:t>推薦追蹤系統讓我們可以善用匯集一體的強大購買力</a:t>
            </a:r>
            <a:r>
              <a:rPr lang="en-US" altLang="zh-TW" sz="1400" b="1" dirty="0">
                <a:solidFill>
                  <a:prstClr val="black"/>
                </a:solidFill>
                <a:ea typeface="儷黑 Pro"/>
                <a:cs typeface="儷黑 Pro"/>
                <a:sym typeface="Century Gothic"/>
              </a:rPr>
              <a:t>︰</a:t>
            </a:r>
            <a:r>
              <a:rPr lang="en-US" sz="1400" b="1" dirty="0" smtClean="0">
                <a:solidFill>
                  <a:prstClr val="black"/>
                </a:solidFill>
                <a:ea typeface="儷黑 Pro"/>
                <a:cs typeface="儷黑 Pro"/>
                <a:sym typeface="Century Gothic"/>
              </a:rPr>
              <a:t>Because </a:t>
            </a:r>
            <a:r>
              <a:rPr lang="en-US" sz="1400" b="1" dirty="0">
                <a:solidFill>
                  <a:prstClr val="black"/>
                </a:solidFill>
                <a:ea typeface="儷黑 Pro"/>
                <a:cs typeface="儷黑 Pro"/>
                <a:sym typeface="Century Gothic"/>
              </a:rPr>
              <a:t>of the Referral Tracking System, we can leverage our collective buying power to:</a:t>
            </a:r>
          </a:p>
        </p:txBody>
      </p:sp>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flipH="1">
            <a:off x="2104492" y="2458620"/>
            <a:ext cx="5143688" cy="224987"/>
          </a:xfrm>
          <a:prstGeom prst="rect">
            <a:avLst/>
          </a:prstGeom>
        </p:spPr>
      </p:pic>
      <p:grpSp>
        <p:nvGrpSpPr>
          <p:cNvPr id="59" name="Group 58"/>
          <p:cNvGrpSpPr/>
          <p:nvPr/>
        </p:nvGrpSpPr>
        <p:grpSpPr>
          <a:xfrm>
            <a:off x="4994139" y="1276350"/>
            <a:ext cx="4148690" cy="767246"/>
            <a:chOff x="6658971" y="1807027"/>
            <a:chExt cx="5533028" cy="1023261"/>
          </a:xfrm>
        </p:grpSpPr>
        <p:sp>
          <p:nvSpPr>
            <p:cNvPr id="22" name="Rectangle 21"/>
            <p:cNvSpPr/>
            <p:nvPr/>
          </p:nvSpPr>
          <p:spPr>
            <a:xfrm>
              <a:off x="7660777" y="1807030"/>
              <a:ext cx="4531222" cy="10232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34" lvl="1" defTabSz="685612"/>
              <a:r>
                <a:rPr lang="zh-TW" altLang="en-US" sz="1400" b="1" cap="all" dirty="0">
                  <a:solidFill>
                    <a:prstClr val="white"/>
                  </a:solidFill>
                  <a:ea typeface="儷黑 Pro"/>
                  <a:cs typeface="儷黑 Pro"/>
                  <a:sym typeface="Century Gothic"/>
                </a:rPr>
                <a:t>轉利潤為永續收入</a:t>
              </a:r>
              <a:r>
                <a:rPr lang="en-US" sz="1400" b="1" cap="all" dirty="0" smtClean="0">
                  <a:solidFill>
                    <a:prstClr val="white"/>
                  </a:solidFill>
                  <a:ea typeface="儷黑 Pro"/>
                  <a:cs typeface="儷黑 Pro"/>
                  <a:sym typeface="Century Gothic"/>
                </a:rPr>
                <a:t>Convert </a:t>
              </a:r>
              <a:r>
                <a:rPr lang="en-US" sz="1400" b="1" cap="all" dirty="0">
                  <a:solidFill>
                    <a:prstClr val="white"/>
                  </a:solidFill>
                  <a:ea typeface="儷黑 Pro"/>
                  <a:cs typeface="儷黑 Pro"/>
                  <a:sym typeface="Century Gothic"/>
                </a:rPr>
                <a:t>margins into an ongoing income </a:t>
              </a:r>
            </a:p>
          </p:txBody>
        </p:sp>
        <p:sp>
          <p:nvSpPr>
            <p:cNvPr id="23" name="Round Same Side Corner Rectangle 22"/>
            <p:cNvSpPr/>
            <p:nvPr/>
          </p:nvSpPr>
          <p:spPr>
            <a:xfrm rot="16200000">
              <a:off x="6648244" y="1817754"/>
              <a:ext cx="1023260" cy="1001806"/>
            </a:xfrm>
            <a:prstGeom prst="round2SameRect">
              <a:avLst/>
            </a:prstGeom>
            <a:solidFill>
              <a:srgbClr val="07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2"/>
              <a:endParaRPr lang="en-US" sz="1200">
                <a:solidFill>
                  <a:prstClr val="white"/>
                </a:solidFill>
                <a:ea typeface="儷黑 Pro"/>
                <a:cs typeface="儷黑 Pro"/>
              </a:endParaRPr>
            </a:p>
          </p:txBody>
        </p:sp>
        <p:sp>
          <p:nvSpPr>
            <p:cNvPr id="29" name="Isosceles Triangle 28"/>
            <p:cNvSpPr/>
            <p:nvPr/>
          </p:nvSpPr>
          <p:spPr>
            <a:xfrm rot="5400000">
              <a:off x="7636683" y="2239336"/>
              <a:ext cx="185057" cy="158639"/>
            </a:xfrm>
            <a:prstGeom prst="triangle">
              <a:avLst/>
            </a:prstGeom>
            <a:solidFill>
              <a:srgbClr val="07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2"/>
              <a:endParaRPr lang="en-US" sz="1400">
                <a:solidFill>
                  <a:prstClr val="white"/>
                </a:solidFill>
                <a:ea typeface="儷黑 Pro"/>
                <a:cs typeface="儷黑 Pro"/>
              </a:endParaRPr>
            </a:p>
          </p:txBody>
        </p:sp>
        <p:grpSp>
          <p:nvGrpSpPr>
            <p:cNvPr id="33" name="Group 4"/>
            <p:cNvGrpSpPr>
              <a:grpSpLocks noChangeAspect="1"/>
            </p:cNvGrpSpPr>
            <p:nvPr/>
          </p:nvGrpSpPr>
          <p:grpSpPr bwMode="auto">
            <a:xfrm>
              <a:off x="6865393" y="2028144"/>
              <a:ext cx="588962" cy="581025"/>
              <a:chOff x="4327" y="3439"/>
              <a:chExt cx="371" cy="366"/>
            </a:xfrm>
            <a:solidFill>
              <a:schemeClr val="bg1"/>
            </a:solidFill>
          </p:grpSpPr>
          <p:sp>
            <p:nvSpPr>
              <p:cNvPr id="36" name="Freeform 6"/>
              <p:cNvSpPr>
                <a:spLocks noEditPoints="1"/>
              </p:cNvSpPr>
              <p:nvPr/>
            </p:nvSpPr>
            <p:spPr bwMode="auto">
              <a:xfrm>
                <a:off x="4327" y="3639"/>
                <a:ext cx="371" cy="166"/>
              </a:xfrm>
              <a:custGeom>
                <a:avLst/>
                <a:gdLst>
                  <a:gd name="T0" fmla="*/ 915 w 3342"/>
                  <a:gd name="T1" fmla="*/ 293 h 1491"/>
                  <a:gd name="T2" fmla="*/ 929 w 3342"/>
                  <a:gd name="T3" fmla="*/ 776 h 1491"/>
                  <a:gd name="T4" fmla="*/ 1105 w 3342"/>
                  <a:gd name="T5" fmla="*/ 1048 h 1491"/>
                  <a:gd name="T6" fmla="*/ 1398 w 3342"/>
                  <a:gd name="T7" fmla="*/ 1163 h 1491"/>
                  <a:gd name="T8" fmla="*/ 1832 w 3342"/>
                  <a:gd name="T9" fmla="*/ 1330 h 1491"/>
                  <a:gd name="T10" fmla="*/ 2316 w 3342"/>
                  <a:gd name="T11" fmla="*/ 1295 h 1491"/>
                  <a:gd name="T12" fmla="*/ 2653 w 3342"/>
                  <a:gd name="T13" fmla="*/ 1116 h 1491"/>
                  <a:gd name="T14" fmla="*/ 2724 w 3342"/>
                  <a:gd name="T15" fmla="*/ 1044 h 1491"/>
                  <a:gd name="T16" fmla="*/ 2881 w 3342"/>
                  <a:gd name="T17" fmla="*/ 891 h 1491"/>
                  <a:gd name="T18" fmla="*/ 2999 w 3342"/>
                  <a:gd name="T19" fmla="*/ 772 h 1491"/>
                  <a:gd name="T20" fmla="*/ 3122 w 3342"/>
                  <a:gd name="T21" fmla="*/ 649 h 1491"/>
                  <a:gd name="T22" fmla="*/ 3190 w 3342"/>
                  <a:gd name="T23" fmla="*/ 528 h 1491"/>
                  <a:gd name="T24" fmla="*/ 3130 w 3342"/>
                  <a:gd name="T25" fmla="*/ 368 h 1491"/>
                  <a:gd name="T26" fmla="*/ 2971 w 3342"/>
                  <a:gd name="T27" fmla="*/ 333 h 1491"/>
                  <a:gd name="T28" fmla="*/ 2885 w 3342"/>
                  <a:gd name="T29" fmla="*/ 393 h 1491"/>
                  <a:gd name="T30" fmla="*/ 2736 w 3342"/>
                  <a:gd name="T31" fmla="*/ 528 h 1491"/>
                  <a:gd name="T32" fmla="*/ 2570 w 3342"/>
                  <a:gd name="T33" fmla="*/ 699 h 1491"/>
                  <a:gd name="T34" fmla="*/ 2481 w 3342"/>
                  <a:gd name="T35" fmla="*/ 851 h 1491"/>
                  <a:gd name="T36" fmla="*/ 2272 w 3342"/>
                  <a:gd name="T37" fmla="*/ 968 h 1491"/>
                  <a:gd name="T38" fmla="*/ 2064 w 3342"/>
                  <a:gd name="T39" fmla="*/ 949 h 1491"/>
                  <a:gd name="T40" fmla="*/ 1699 w 3342"/>
                  <a:gd name="T41" fmla="*/ 834 h 1491"/>
                  <a:gd name="T42" fmla="*/ 2018 w 3342"/>
                  <a:gd name="T43" fmla="*/ 785 h 1491"/>
                  <a:gd name="T44" fmla="*/ 2217 w 3342"/>
                  <a:gd name="T45" fmla="*/ 823 h 1491"/>
                  <a:gd name="T46" fmla="*/ 2315 w 3342"/>
                  <a:gd name="T47" fmla="*/ 799 h 1491"/>
                  <a:gd name="T48" fmla="*/ 2401 w 3342"/>
                  <a:gd name="T49" fmla="*/ 652 h 1491"/>
                  <a:gd name="T50" fmla="*/ 2240 w 3342"/>
                  <a:gd name="T51" fmla="*/ 441 h 1491"/>
                  <a:gd name="T52" fmla="*/ 1781 w 3342"/>
                  <a:gd name="T53" fmla="*/ 235 h 1491"/>
                  <a:gd name="T54" fmla="*/ 37 w 3342"/>
                  <a:gd name="T55" fmla="*/ 0 h 1491"/>
                  <a:gd name="T56" fmla="*/ 899 w 3342"/>
                  <a:gd name="T57" fmla="*/ 75 h 1491"/>
                  <a:gd name="T58" fmla="*/ 1512 w 3342"/>
                  <a:gd name="T59" fmla="*/ 40 h 1491"/>
                  <a:gd name="T60" fmla="*/ 2058 w 3342"/>
                  <a:gd name="T61" fmla="*/ 172 h 1491"/>
                  <a:gd name="T62" fmla="*/ 2478 w 3342"/>
                  <a:gd name="T63" fmla="*/ 448 h 1491"/>
                  <a:gd name="T64" fmla="*/ 2625 w 3342"/>
                  <a:gd name="T65" fmla="*/ 433 h 1491"/>
                  <a:gd name="T66" fmla="*/ 2780 w 3342"/>
                  <a:gd name="T67" fmla="*/ 285 h 1491"/>
                  <a:gd name="T68" fmla="*/ 2906 w 3342"/>
                  <a:gd name="T69" fmla="*/ 200 h 1491"/>
                  <a:gd name="T70" fmla="*/ 3144 w 3342"/>
                  <a:gd name="T71" fmla="*/ 204 h 1491"/>
                  <a:gd name="T72" fmla="*/ 3316 w 3342"/>
                  <a:gd name="T73" fmla="*/ 375 h 1491"/>
                  <a:gd name="T74" fmla="*/ 3317 w 3342"/>
                  <a:gd name="T75" fmla="*/ 621 h 1491"/>
                  <a:gd name="T76" fmla="*/ 3250 w 3342"/>
                  <a:gd name="T77" fmla="*/ 723 h 1491"/>
                  <a:gd name="T78" fmla="*/ 3212 w 3342"/>
                  <a:gd name="T79" fmla="*/ 767 h 1491"/>
                  <a:gd name="T80" fmla="*/ 3086 w 3342"/>
                  <a:gd name="T81" fmla="*/ 897 h 1491"/>
                  <a:gd name="T82" fmla="*/ 2881 w 3342"/>
                  <a:gd name="T83" fmla="*/ 1098 h 1491"/>
                  <a:gd name="T84" fmla="*/ 2668 w 3342"/>
                  <a:gd name="T85" fmla="*/ 1283 h 1491"/>
                  <a:gd name="T86" fmla="*/ 2465 w 3342"/>
                  <a:gd name="T87" fmla="*/ 1398 h 1491"/>
                  <a:gd name="T88" fmla="*/ 1997 w 3342"/>
                  <a:gd name="T89" fmla="*/ 1491 h 1491"/>
                  <a:gd name="T90" fmla="*/ 1521 w 3342"/>
                  <a:gd name="T91" fmla="*/ 1400 h 1491"/>
                  <a:gd name="T92" fmla="*/ 1154 w 3342"/>
                  <a:gd name="T93" fmla="*/ 1215 h 1491"/>
                  <a:gd name="T94" fmla="*/ 906 w 3342"/>
                  <a:gd name="T95" fmla="*/ 1231 h 1491"/>
                  <a:gd name="T96" fmla="*/ 893 w 3342"/>
                  <a:gd name="T97" fmla="*/ 1381 h 1491"/>
                  <a:gd name="T98" fmla="*/ 32 w 3342"/>
                  <a:gd name="T99" fmla="*/ 1330 h 1491"/>
                  <a:gd name="T100" fmla="*/ 12 w 3342"/>
                  <a:gd name="T101" fmla="*/ 1079 h 1491"/>
                  <a:gd name="T102" fmla="*/ 0 w 3342"/>
                  <a:gd name="T103" fmla="*/ 692 h 1491"/>
                  <a:gd name="T104" fmla="*/ 12 w 3342"/>
                  <a:gd name="T105" fmla="*/ 305 h 1491"/>
                  <a:gd name="T106" fmla="*/ 32 w 3342"/>
                  <a:gd name="T107" fmla="*/ 54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2" h="1491">
                    <a:moveTo>
                      <a:pt x="1314" y="176"/>
                    </a:moveTo>
                    <a:lnTo>
                      <a:pt x="1209" y="179"/>
                    </a:lnTo>
                    <a:lnTo>
                      <a:pt x="1106" y="187"/>
                    </a:lnTo>
                    <a:lnTo>
                      <a:pt x="1007" y="201"/>
                    </a:lnTo>
                    <a:lnTo>
                      <a:pt x="910" y="220"/>
                    </a:lnTo>
                    <a:lnTo>
                      <a:pt x="915" y="293"/>
                    </a:lnTo>
                    <a:lnTo>
                      <a:pt x="919" y="371"/>
                    </a:lnTo>
                    <a:lnTo>
                      <a:pt x="924" y="453"/>
                    </a:lnTo>
                    <a:lnTo>
                      <a:pt x="927" y="535"/>
                    </a:lnTo>
                    <a:lnTo>
                      <a:pt x="929" y="616"/>
                    </a:lnTo>
                    <a:lnTo>
                      <a:pt x="930" y="692"/>
                    </a:lnTo>
                    <a:lnTo>
                      <a:pt x="929" y="776"/>
                    </a:lnTo>
                    <a:lnTo>
                      <a:pt x="927" y="863"/>
                    </a:lnTo>
                    <a:lnTo>
                      <a:pt x="923" y="952"/>
                    </a:lnTo>
                    <a:lnTo>
                      <a:pt x="918" y="1039"/>
                    </a:lnTo>
                    <a:lnTo>
                      <a:pt x="980" y="1036"/>
                    </a:lnTo>
                    <a:lnTo>
                      <a:pt x="1043" y="1039"/>
                    </a:lnTo>
                    <a:lnTo>
                      <a:pt x="1105" y="1048"/>
                    </a:lnTo>
                    <a:lnTo>
                      <a:pt x="1166" y="1062"/>
                    </a:lnTo>
                    <a:lnTo>
                      <a:pt x="1226" y="1081"/>
                    </a:lnTo>
                    <a:lnTo>
                      <a:pt x="1285" y="1105"/>
                    </a:lnTo>
                    <a:lnTo>
                      <a:pt x="1342" y="1132"/>
                    </a:lnTo>
                    <a:lnTo>
                      <a:pt x="1397" y="1163"/>
                    </a:lnTo>
                    <a:lnTo>
                      <a:pt x="1398" y="1163"/>
                    </a:lnTo>
                    <a:lnTo>
                      <a:pt x="1462" y="1203"/>
                    </a:lnTo>
                    <a:lnTo>
                      <a:pt x="1530" y="1238"/>
                    </a:lnTo>
                    <a:lnTo>
                      <a:pt x="1601" y="1269"/>
                    </a:lnTo>
                    <a:lnTo>
                      <a:pt x="1676" y="1295"/>
                    </a:lnTo>
                    <a:lnTo>
                      <a:pt x="1753" y="1315"/>
                    </a:lnTo>
                    <a:lnTo>
                      <a:pt x="1832" y="1330"/>
                    </a:lnTo>
                    <a:lnTo>
                      <a:pt x="1914" y="1340"/>
                    </a:lnTo>
                    <a:lnTo>
                      <a:pt x="1997" y="1343"/>
                    </a:lnTo>
                    <a:lnTo>
                      <a:pt x="2080" y="1340"/>
                    </a:lnTo>
                    <a:lnTo>
                      <a:pt x="2162" y="1330"/>
                    </a:lnTo>
                    <a:lnTo>
                      <a:pt x="2240" y="1315"/>
                    </a:lnTo>
                    <a:lnTo>
                      <a:pt x="2316" y="1295"/>
                    </a:lnTo>
                    <a:lnTo>
                      <a:pt x="2390" y="1270"/>
                    </a:lnTo>
                    <a:lnTo>
                      <a:pt x="2461" y="1240"/>
                    </a:lnTo>
                    <a:lnTo>
                      <a:pt x="2528" y="1205"/>
                    </a:lnTo>
                    <a:lnTo>
                      <a:pt x="2592" y="1165"/>
                    </a:lnTo>
                    <a:lnTo>
                      <a:pt x="2623" y="1142"/>
                    </a:lnTo>
                    <a:lnTo>
                      <a:pt x="2653" y="1116"/>
                    </a:lnTo>
                    <a:lnTo>
                      <a:pt x="2654" y="1117"/>
                    </a:lnTo>
                    <a:lnTo>
                      <a:pt x="2662" y="1107"/>
                    </a:lnTo>
                    <a:lnTo>
                      <a:pt x="2674" y="1094"/>
                    </a:lnTo>
                    <a:lnTo>
                      <a:pt x="2688" y="1080"/>
                    </a:lnTo>
                    <a:lnTo>
                      <a:pt x="2705" y="1063"/>
                    </a:lnTo>
                    <a:lnTo>
                      <a:pt x="2724" y="1044"/>
                    </a:lnTo>
                    <a:lnTo>
                      <a:pt x="2747" y="1022"/>
                    </a:lnTo>
                    <a:lnTo>
                      <a:pt x="2771" y="998"/>
                    </a:lnTo>
                    <a:lnTo>
                      <a:pt x="2801" y="969"/>
                    </a:lnTo>
                    <a:lnTo>
                      <a:pt x="2833" y="937"/>
                    </a:lnTo>
                    <a:lnTo>
                      <a:pt x="2870" y="903"/>
                    </a:lnTo>
                    <a:lnTo>
                      <a:pt x="2881" y="891"/>
                    </a:lnTo>
                    <a:lnTo>
                      <a:pt x="2896" y="876"/>
                    </a:lnTo>
                    <a:lnTo>
                      <a:pt x="2913" y="859"/>
                    </a:lnTo>
                    <a:lnTo>
                      <a:pt x="2933" y="839"/>
                    </a:lnTo>
                    <a:lnTo>
                      <a:pt x="2954" y="818"/>
                    </a:lnTo>
                    <a:lnTo>
                      <a:pt x="2975" y="796"/>
                    </a:lnTo>
                    <a:lnTo>
                      <a:pt x="2999" y="772"/>
                    </a:lnTo>
                    <a:lnTo>
                      <a:pt x="3021" y="750"/>
                    </a:lnTo>
                    <a:lnTo>
                      <a:pt x="3044" y="727"/>
                    </a:lnTo>
                    <a:lnTo>
                      <a:pt x="3066" y="705"/>
                    </a:lnTo>
                    <a:lnTo>
                      <a:pt x="3086" y="685"/>
                    </a:lnTo>
                    <a:lnTo>
                      <a:pt x="3105" y="666"/>
                    </a:lnTo>
                    <a:lnTo>
                      <a:pt x="3122" y="649"/>
                    </a:lnTo>
                    <a:lnTo>
                      <a:pt x="3136" y="635"/>
                    </a:lnTo>
                    <a:lnTo>
                      <a:pt x="3145" y="624"/>
                    </a:lnTo>
                    <a:lnTo>
                      <a:pt x="3160" y="603"/>
                    </a:lnTo>
                    <a:lnTo>
                      <a:pt x="3173" y="580"/>
                    </a:lnTo>
                    <a:lnTo>
                      <a:pt x="3183" y="554"/>
                    </a:lnTo>
                    <a:lnTo>
                      <a:pt x="3190" y="528"/>
                    </a:lnTo>
                    <a:lnTo>
                      <a:pt x="3192" y="499"/>
                    </a:lnTo>
                    <a:lnTo>
                      <a:pt x="3189" y="469"/>
                    </a:lnTo>
                    <a:lnTo>
                      <a:pt x="3181" y="440"/>
                    </a:lnTo>
                    <a:lnTo>
                      <a:pt x="3169" y="414"/>
                    </a:lnTo>
                    <a:lnTo>
                      <a:pt x="3152" y="389"/>
                    </a:lnTo>
                    <a:lnTo>
                      <a:pt x="3130" y="368"/>
                    </a:lnTo>
                    <a:lnTo>
                      <a:pt x="3107" y="351"/>
                    </a:lnTo>
                    <a:lnTo>
                      <a:pt x="3079" y="339"/>
                    </a:lnTo>
                    <a:lnTo>
                      <a:pt x="3050" y="331"/>
                    </a:lnTo>
                    <a:lnTo>
                      <a:pt x="3019" y="328"/>
                    </a:lnTo>
                    <a:lnTo>
                      <a:pt x="2994" y="329"/>
                    </a:lnTo>
                    <a:lnTo>
                      <a:pt x="2971" y="333"/>
                    </a:lnTo>
                    <a:lnTo>
                      <a:pt x="2953" y="340"/>
                    </a:lnTo>
                    <a:lnTo>
                      <a:pt x="2936" y="348"/>
                    </a:lnTo>
                    <a:lnTo>
                      <a:pt x="2922" y="361"/>
                    </a:lnTo>
                    <a:lnTo>
                      <a:pt x="2905" y="375"/>
                    </a:lnTo>
                    <a:lnTo>
                      <a:pt x="2886" y="391"/>
                    </a:lnTo>
                    <a:lnTo>
                      <a:pt x="2885" y="393"/>
                    </a:lnTo>
                    <a:lnTo>
                      <a:pt x="2884" y="394"/>
                    </a:lnTo>
                    <a:lnTo>
                      <a:pt x="2858" y="417"/>
                    </a:lnTo>
                    <a:lnTo>
                      <a:pt x="2829" y="442"/>
                    </a:lnTo>
                    <a:lnTo>
                      <a:pt x="2799" y="470"/>
                    </a:lnTo>
                    <a:lnTo>
                      <a:pt x="2768" y="498"/>
                    </a:lnTo>
                    <a:lnTo>
                      <a:pt x="2736" y="528"/>
                    </a:lnTo>
                    <a:lnTo>
                      <a:pt x="2704" y="558"/>
                    </a:lnTo>
                    <a:lnTo>
                      <a:pt x="2674" y="588"/>
                    </a:lnTo>
                    <a:lnTo>
                      <a:pt x="2644" y="618"/>
                    </a:lnTo>
                    <a:lnTo>
                      <a:pt x="2617" y="646"/>
                    </a:lnTo>
                    <a:lnTo>
                      <a:pt x="2592" y="674"/>
                    </a:lnTo>
                    <a:lnTo>
                      <a:pt x="2570" y="699"/>
                    </a:lnTo>
                    <a:lnTo>
                      <a:pt x="2551" y="724"/>
                    </a:lnTo>
                    <a:lnTo>
                      <a:pt x="2537" y="744"/>
                    </a:lnTo>
                    <a:lnTo>
                      <a:pt x="2537" y="744"/>
                    </a:lnTo>
                    <a:lnTo>
                      <a:pt x="2523" y="782"/>
                    </a:lnTo>
                    <a:lnTo>
                      <a:pt x="2504" y="818"/>
                    </a:lnTo>
                    <a:lnTo>
                      <a:pt x="2481" y="851"/>
                    </a:lnTo>
                    <a:lnTo>
                      <a:pt x="2453" y="880"/>
                    </a:lnTo>
                    <a:lnTo>
                      <a:pt x="2422" y="907"/>
                    </a:lnTo>
                    <a:lnTo>
                      <a:pt x="2389" y="929"/>
                    </a:lnTo>
                    <a:lnTo>
                      <a:pt x="2352" y="947"/>
                    </a:lnTo>
                    <a:lnTo>
                      <a:pt x="2313" y="960"/>
                    </a:lnTo>
                    <a:lnTo>
                      <a:pt x="2272" y="968"/>
                    </a:lnTo>
                    <a:lnTo>
                      <a:pt x="2229" y="971"/>
                    </a:lnTo>
                    <a:lnTo>
                      <a:pt x="2229" y="972"/>
                    </a:lnTo>
                    <a:lnTo>
                      <a:pt x="2193" y="970"/>
                    </a:lnTo>
                    <a:lnTo>
                      <a:pt x="2153" y="966"/>
                    </a:lnTo>
                    <a:lnTo>
                      <a:pt x="2110" y="959"/>
                    </a:lnTo>
                    <a:lnTo>
                      <a:pt x="2064" y="949"/>
                    </a:lnTo>
                    <a:lnTo>
                      <a:pt x="2014" y="937"/>
                    </a:lnTo>
                    <a:lnTo>
                      <a:pt x="1960" y="922"/>
                    </a:lnTo>
                    <a:lnTo>
                      <a:pt x="1902" y="905"/>
                    </a:lnTo>
                    <a:lnTo>
                      <a:pt x="1839" y="884"/>
                    </a:lnTo>
                    <a:lnTo>
                      <a:pt x="1772" y="860"/>
                    </a:lnTo>
                    <a:lnTo>
                      <a:pt x="1699" y="834"/>
                    </a:lnTo>
                    <a:lnTo>
                      <a:pt x="1754" y="694"/>
                    </a:lnTo>
                    <a:lnTo>
                      <a:pt x="1814" y="717"/>
                    </a:lnTo>
                    <a:lnTo>
                      <a:pt x="1872" y="739"/>
                    </a:lnTo>
                    <a:lnTo>
                      <a:pt x="1926" y="757"/>
                    </a:lnTo>
                    <a:lnTo>
                      <a:pt x="1974" y="772"/>
                    </a:lnTo>
                    <a:lnTo>
                      <a:pt x="2018" y="785"/>
                    </a:lnTo>
                    <a:lnTo>
                      <a:pt x="2060" y="797"/>
                    </a:lnTo>
                    <a:lnTo>
                      <a:pt x="2097" y="806"/>
                    </a:lnTo>
                    <a:lnTo>
                      <a:pt x="2132" y="814"/>
                    </a:lnTo>
                    <a:lnTo>
                      <a:pt x="2163" y="819"/>
                    </a:lnTo>
                    <a:lnTo>
                      <a:pt x="2191" y="822"/>
                    </a:lnTo>
                    <a:lnTo>
                      <a:pt x="2217" y="823"/>
                    </a:lnTo>
                    <a:lnTo>
                      <a:pt x="2217" y="822"/>
                    </a:lnTo>
                    <a:lnTo>
                      <a:pt x="2222" y="822"/>
                    </a:lnTo>
                    <a:lnTo>
                      <a:pt x="2228" y="822"/>
                    </a:lnTo>
                    <a:lnTo>
                      <a:pt x="2260" y="820"/>
                    </a:lnTo>
                    <a:lnTo>
                      <a:pt x="2289" y="812"/>
                    </a:lnTo>
                    <a:lnTo>
                      <a:pt x="2315" y="799"/>
                    </a:lnTo>
                    <a:lnTo>
                      <a:pt x="2340" y="782"/>
                    </a:lnTo>
                    <a:lnTo>
                      <a:pt x="2360" y="762"/>
                    </a:lnTo>
                    <a:lnTo>
                      <a:pt x="2377" y="737"/>
                    </a:lnTo>
                    <a:lnTo>
                      <a:pt x="2390" y="711"/>
                    </a:lnTo>
                    <a:lnTo>
                      <a:pt x="2399" y="682"/>
                    </a:lnTo>
                    <a:lnTo>
                      <a:pt x="2401" y="652"/>
                    </a:lnTo>
                    <a:lnTo>
                      <a:pt x="2398" y="619"/>
                    </a:lnTo>
                    <a:lnTo>
                      <a:pt x="2389" y="589"/>
                    </a:lnTo>
                    <a:lnTo>
                      <a:pt x="2375" y="562"/>
                    </a:lnTo>
                    <a:lnTo>
                      <a:pt x="2357" y="537"/>
                    </a:lnTo>
                    <a:lnTo>
                      <a:pt x="2300" y="488"/>
                    </a:lnTo>
                    <a:lnTo>
                      <a:pt x="2240" y="441"/>
                    </a:lnTo>
                    <a:lnTo>
                      <a:pt x="2173" y="398"/>
                    </a:lnTo>
                    <a:lnTo>
                      <a:pt x="2103" y="358"/>
                    </a:lnTo>
                    <a:lnTo>
                      <a:pt x="2028" y="322"/>
                    </a:lnTo>
                    <a:lnTo>
                      <a:pt x="1949" y="289"/>
                    </a:lnTo>
                    <a:lnTo>
                      <a:pt x="1867" y="259"/>
                    </a:lnTo>
                    <a:lnTo>
                      <a:pt x="1781" y="235"/>
                    </a:lnTo>
                    <a:lnTo>
                      <a:pt x="1693" y="214"/>
                    </a:lnTo>
                    <a:lnTo>
                      <a:pt x="1602" y="198"/>
                    </a:lnTo>
                    <a:lnTo>
                      <a:pt x="1508" y="185"/>
                    </a:lnTo>
                    <a:lnTo>
                      <a:pt x="1412" y="178"/>
                    </a:lnTo>
                    <a:lnTo>
                      <a:pt x="1314" y="176"/>
                    </a:lnTo>
                    <a:close/>
                    <a:moveTo>
                      <a:pt x="37" y="0"/>
                    </a:moveTo>
                    <a:lnTo>
                      <a:pt x="893" y="0"/>
                    </a:lnTo>
                    <a:lnTo>
                      <a:pt x="893" y="3"/>
                    </a:lnTo>
                    <a:lnTo>
                      <a:pt x="894" y="13"/>
                    </a:lnTo>
                    <a:lnTo>
                      <a:pt x="895" y="28"/>
                    </a:lnTo>
                    <a:lnTo>
                      <a:pt x="897" y="50"/>
                    </a:lnTo>
                    <a:lnTo>
                      <a:pt x="899" y="75"/>
                    </a:lnTo>
                    <a:lnTo>
                      <a:pt x="1000" y="57"/>
                    </a:lnTo>
                    <a:lnTo>
                      <a:pt x="1101" y="43"/>
                    </a:lnTo>
                    <a:lnTo>
                      <a:pt x="1206" y="35"/>
                    </a:lnTo>
                    <a:lnTo>
                      <a:pt x="1314" y="32"/>
                    </a:lnTo>
                    <a:lnTo>
                      <a:pt x="1413" y="34"/>
                    </a:lnTo>
                    <a:lnTo>
                      <a:pt x="1512" y="40"/>
                    </a:lnTo>
                    <a:lnTo>
                      <a:pt x="1608" y="51"/>
                    </a:lnTo>
                    <a:lnTo>
                      <a:pt x="1702" y="66"/>
                    </a:lnTo>
                    <a:lnTo>
                      <a:pt x="1794" y="85"/>
                    </a:lnTo>
                    <a:lnTo>
                      <a:pt x="1885" y="109"/>
                    </a:lnTo>
                    <a:lnTo>
                      <a:pt x="1973" y="139"/>
                    </a:lnTo>
                    <a:lnTo>
                      <a:pt x="2058" y="172"/>
                    </a:lnTo>
                    <a:lnTo>
                      <a:pt x="2142" y="212"/>
                    </a:lnTo>
                    <a:lnTo>
                      <a:pt x="2223" y="256"/>
                    </a:lnTo>
                    <a:lnTo>
                      <a:pt x="2303" y="306"/>
                    </a:lnTo>
                    <a:lnTo>
                      <a:pt x="2379" y="362"/>
                    </a:lnTo>
                    <a:lnTo>
                      <a:pt x="2454" y="423"/>
                    </a:lnTo>
                    <a:lnTo>
                      <a:pt x="2478" y="448"/>
                    </a:lnTo>
                    <a:lnTo>
                      <a:pt x="2498" y="475"/>
                    </a:lnTo>
                    <a:lnTo>
                      <a:pt x="2515" y="505"/>
                    </a:lnTo>
                    <a:lnTo>
                      <a:pt x="2529" y="536"/>
                    </a:lnTo>
                    <a:lnTo>
                      <a:pt x="2560" y="502"/>
                    </a:lnTo>
                    <a:lnTo>
                      <a:pt x="2592" y="468"/>
                    </a:lnTo>
                    <a:lnTo>
                      <a:pt x="2625" y="433"/>
                    </a:lnTo>
                    <a:lnTo>
                      <a:pt x="2659" y="399"/>
                    </a:lnTo>
                    <a:lnTo>
                      <a:pt x="2692" y="367"/>
                    </a:lnTo>
                    <a:lnTo>
                      <a:pt x="2724" y="337"/>
                    </a:lnTo>
                    <a:lnTo>
                      <a:pt x="2754" y="310"/>
                    </a:lnTo>
                    <a:lnTo>
                      <a:pt x="2781" y="286"/>
                    </a:lnTo>
                    <a:lnTo>
                      <a:pt x="2780" y="285"/>
                    </a:lnTo>
                    <a:lnTo>
                      <a:pt x="2798" y="267"/>
                    </a:lnTo>
                    <a:lnTo>
                      <a:pt x="2818" y="250"/>
                    </a:lnTo>
                    <a:lnTo>
                      <a:pt x="2839" y="234"/>
                    </a:lnTo>
                    <a:lnTo>
                      <a:pt x="2840" y="234"/>
                    </a:lnTo>
                    <a:lnTo>
                      <a:pt x="2872" y="215"/>
                    </a:lnTo>
                    <a:lnTo>
                      <a:pt x="2906" y="200"/>
                    </a:lnTo>
                    <a:lnTo>
                      <a:pt x="2941" y="188"/>
                    </a:lnTo>
                    <a:lnTo>
                      <a:pt x="2980" y="182"/>
                    </a:lnTo>
                    <a:lnTo>
                      <a:pt x="3019" y="179"/>
                    </a:lnTo>
                    <a:lnTo>
                      <a:pt x="3063" y="182"/>
                    </a:lnTo>
                    <a:lnTo>
                      <a:pt x="3105" y="190"/>
                    </a:lnTo>
                    <a:lnTo>
                      <a:pt x="3144" y="204"/>
                    </a:lnTo>
                    <a:lnTo>
                      <a:pt x="3181" y="223"/>
                    </a:lnTo>
                    <a:lnTo>
                      <a:pt x="3216" y="246"/>
                    </a:lnTo>
                    <a:lnTo>
                      <a:pt x="3248" y="273"/>
                    </a:lnTo>
                    <a:lnTo>
                      <a:pt x="3274" y="304"/>
                    </a:lnTo>
                    <a:lnTo>
                      <a:pt x="3298" y="337"/>
                    </a:lnTo>
                    <a:lnTo>
                      <a:pt x="3316" y="375"/>
                    </a:lnTo>
                    <a:lnTo>
                      <a:pt x="3330" y="415"/>
                    </a:lnTo>
                    <a:lnTo>
                      <a:pt x="3338" y="456"/>
                    </a:lnTo>
                    <a:lnTo>
                      <a:pt x="3342" y="499"/>
                    </a:lnTo>
                    <a:lnTo>
                      <a:pt x="3340" y="542"/>
                    </a:lnTo>
                    <a:lnTo>
                      <a:pt x="3331" y="582"/>
                    </a:lnTo>
                    <a:lnTo>
                      <a:pt x="3317" y="621"/>
                    </a:lnTo>
                    <a:lnTo>
                      <a:pt x="3299" y="657"/>
                    </a:lnTo>
                    <a:lnTo>
                      <a:pt x="3277" y="690"/>
                    </a:lnTo>
                    <a:lnTo>
                      <a:pt x="3251" y="721"/>
                    </a:lnTo>
                    <a:lnTo>
                      <a:pt x="3252" y="721"/>
                    </a:lnTo>
                    <a:lnTo>
                      <a:pt x="3251" y="721"/>
                    </a:lnTo>
                    <a:lnTo>
                      <a:pt x="3250" y="723"/>
                    </a:lnTo>
                    <a:lnTo>
                      <a:pt x="3248" y="726"/>
                    </a:lnTo>
                    <a:lnTo>
                      <a:pt x="3244" y="730"/>
                    </a:lnTo>
                    <a:lnTo>
                      <a:pt x="3239" y="736"/>
                    </a:lnTo>
                    <a:lnTo>
                      <a:pt x="3232" y="744"/>
                    </a:lnTo>
                    <a:lnTo>
                      <a:pt x="3223" y="754"/>
                    </a:lnTo>
                    <a:lnTo>
                      <a:pt x="3212" y="767"/>
                    </a:lnTo>
                    <a:lnTo>
                      <a:pt x="3199" y="782"/>
                    </a:lnTo>
                    <a:lnTo>
                      <a:pt x="3183" y="799"/>
                    </a:lnTo>
                    <a:lnTo>
                      <a:pt x="3163" y="819"/>
                    </a:lnTo>
                    <a:lnTo>
                      <a:pt x="3141" y="842"/>
                    </a:lnTo>
                    <a:lnTo>
                      <a:pt x="3115" y="869"/>
                    </a:lnTo>
                    <a:lnTo>
                      <a:pt x="3086" y="897"/>
                    </a:lnTo>
                    <a:lnTo>
                      <a:pt x="3053" y="931"/>
                    </a:lnTo>
                    <a:lnTo>
                      <a:pt x="3016" y="967"/>
                    </a:lnTo>
                    <a:lnTo>
                      <a:pt x="2974" y="1007"/>
                    </a:lnTo>
                    <a:lnTo>
                      <a:pt x="2940" y="1041"/>
                    </a:lnTo>
                    <a:lnTo>
                      <a:pt x="2909" y="1071"/>
                    </a:lnTo>
                    <a:lnTo>
                      <a:pt x="2881" y="1098"/>
                    </a:lnTo>
                    <a:lnTo>
                      <a:pt x="2857" y="1122"/>
                    </a:lnTo>
                    <a:lnTo>
                      <a:pt x="2835" y="1143"/>
                    </a:lnTo>
                    <a:lnTo>
                      <a:pt x="2816" y="1162"/>
                    </a:lnTo>
                    <a:lnTo>
                      <a:pt x="2769" y="1205"/>
                    </a:lnTo>
                    <a:lnTo>
                      <a:pt x="2720" y="1245"/>
                    </a:lnTo>
                    <a:lnTo>
                      <a:pt x="2668" y="1283"/>
                    </a:lnTo>
                    <a:lnTo>
                      <a:pt x="2665" y="1287"/>
                    </a:lnTo>
                    <a:lnTo>
                      <a:pt x="2661" y="1289"/>
                    </a:lnTo>
                    <a:lnTo>
                      <a:pt x="2661" y="1289"/>
                    </a:lnTo>
                    <a:lnTo>
                      <a:pt x="2598" y="1329"/>
                    </a:lnTo>
                    <a:lnTo>
                      <a:pt x="2533" y="1365"/>
                    </a:lnTo>
                    <a:lnTo>
                      <a:pt x="2465" y="1398"/>
                    </a:lnTo>
                    <a:lnTo>
                      <a:pt x="2393" y="1425"/>
                    </a:lnTo>
                    <a:lnTo>
                      <a:pt x="2320" y="1449"/>
                    </a:lnTo>
                    <a:lnTo>
                      <a:pt x="2243" y="1467"/>
                    </a:lnTo>
                    <a:lnTo>
                      <a:pt x="2164" y="1479"/>
                    </a:lnTo>
                    <a:lnTo>
                      <a:pt x="2081" y="1488"/>
                    </a:lnTo>
                    <a:lnTo>
                      <a:pt x="1997" y="1491"/>
                    </a:lnTo>
                    <a:lnTo>
                      <a:pt x="1913" y="1488"/>
                    </a:lnTo>
                    <a:lnTo>
                      <a:pt x="1830" y="1480"/>
                    </a:lnTo>
                    <a:lnTo>
                      <a:pt x="1750" y="1467"/>
                    </a:lnTo>
                    <a:lnTo>
                      <a:pt x="1671" y="1450"/>
                    </a:lnTo>
                    <a:lnTo>
                      <a:pt x="1596" y="1426"/>
                    </a:lnTo>
                    <a:lnTo>
                      <a:pt x="1521" y="1400"/>
                    </a:lnTo>
                    <a:lnTo>
                      <a:pt x="1450" y="1368"/>
                    </a:lnTo>
                    <a:lnTo>
                      <a:pt x="1382" y="1333"/>
                    </a:lnTo>
                    <a:lnTo>
                      <a:pt x="1317" y="1294"/>
                    </a:lnTo>
                    <a:lnTo>
                      <a:pt x="1261" y="1262"/>
                    </a:lnTo>
                    <a:lnTo>
                      <a:pt x="1207" y="1236"/>
                    </a:lnTo>
                    <a:lnTo>
                      <a:pt x="1154" y="1215"/>
                    </a:lnTo>
                    <a:lnTo>
                      <a:pt x="1103" y="1199"/>
                    </a:lnTo>
                    <a:lnTo>
                      <a:pt x="1054" y="1188"/>
                    </a:lnTo>
                    <a:lnTo>
                      <a:pt x="1005" y="1183"/>
                    </a:lnTo>
                    <a:lnTo>
                      <a:pt x="956" y="1184"/>
                    </a:lnTo>
                    <a:lnTo>
                      <a:pt x="908" y="1189"/>
                    </a:lnTo>
                    <a:lnTo>
                      <a:pt x="906" y="1231"/>
                    </a:lnTo>
                    <a:lnTo>
                      <a:pt x="902" y="1269"/>
                    </a:lnTo>
                    <a:lnTo>
                      <a:pt x="900" y="1301"/>
                    </a:lnTo>
                    <a:lnTo>
                      <a:pt x="897" y="1330"/>
                    </a:lnTo>
                    <a:lnTo>
                      <a:pt x="896" y="1353"/>
                    </a:lnTo>
                    <a:lnTo>
                      <a:pt x="894" y="1370"/>
                    </a:lnTo>
                    <a:lnTo>
                      <a:pt x="893" y="1381"/>
                    </a:lnTo>
                    <a:lnTo>
                      <a:pt x="893" y="1385"/>
                    </a:lnTo>
                    <a:lnTo>
                      <a:pt x="37" y="1385"/>
                    </a:lnTo>
                    <a:lnTo>
                      <a:pt x="37" y="1382"/>
                    </a:lnTo>
                    <a:lnTo>
                      <a:pt x="36" y="1371"/>
                    </a:lnTo>
                    <a:lnTo>
                      <a:pt x="34" y="1353"/>
                    </a:lnTo>
                    <a:lnTo>
                      <a:pt x="32" y="1330"/>
                    </a:lnTo>
                    <a:lnTo>
                      <a:pt x="29" y="1301"/>
                    </a:lnTo>
                    <a:lnTo>
                      <a:pt x="26" y="1267"/>
                    </a:lnTo>
                    <a:lnTo>
                      <a:pt x="22" y="1226"/>
                    </a:lnTo>
                    <a:lnTo>
                      <a:pt x="19" y="1182"/>
                    </a:lnTo>
                    <a:lnTo>
                      <a:pt x="15" y="1133"/>
                    </a:lnTo>
                    <a:lnTo>
                      <a:pt x="12" y="1079"/>
                    </a:lnTo>
                    <a:lnTo>
                      <a:pt x="8" y="1022"/>
                    </a:lnTo>
                    <a:lnTo>
                      <a:pt x="6" y="962"/>
                    </a:lnTo>
                    <a:lnTo>
                      <a:pt x="3" y="898"/>
                    </a:lnTo>
                    <a:lnTo>
                      <a:pt x="2" y="832"/>
                    </a:lnTo>
                    <a:lnTo>
                      <a:pt x="1" y="763"/>
                    </a:lnTo>
                    <a:lnTo>
                      <a:pt x="0" y="692"/>
                    </a:lnTo>
                    <a:lnTo>
                      <a:pt x="1" y="622"/>
                    </a:lnTo>
                    <a:lnTo>
                      <a:pt x="2" y="553"/>
                    </a:lnTo>
                    <a:lnTo>
                      <a:pt x="3" y="487"/>
                    </a:lnTo>
                    <a:lnTo>
                      <a:pt x="6" y="423"/>
                    </a:lnTo>
                    <a:lnTo>
                      <a:pt x="8" y="362"/>
                    </a:lnTo>
                    <a:lnTo>
                      <a:pt x="12" y="305"/>
                    </a:lnTo>
                    <a:lnTo>
                      <a:pt x="15" y="252"/>
                    </a:lnTo>
                    <a:lnTo>
                      <a:pt x="19" y="203"/>
                    </a:lnTo>
                    <a:lnTo>
                      <a:pt x="22" y="158"/>
                    </a:lnTo>
                    <a:lnTo>
                      <a:pt x="26" y="118"/>
                    </a:lnTo>
                    <a:lnTo>
                      <a:pt x="29" y="84"/>
                    </a:lnTo>
                    <a:lnTo>
                      <a:pt x="32" y="54"/>
                    </a:lnTo>
                    <a:lnTo>
                      <a:pt x="34" y="31"/>
                    </a:lnTo>
                    <a:lnTo>
                      <a:pt x="36" y="14"/>
                    </a:lnTo>
                    <a:lnTo>
                      <a:pt x="37" y="3"/>
                    </a:lnTo>
                    <a:lnTo>
                      <a:pt x="3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sp>
            <p:nvSpPr>
              <p:cNvPr id="37" name="Freeform 7"/>
              <p:cNvSpPr>
                <a:spLocks noEditPoints="1"/>
              </p:cNvSpPr>
              <p:nvPr/>
            </p:nvSpPr>
            <p:spPr bwMode="auto">
              <a:xfrm>
                <a:off x="4474" y="3439"/>
                <a:ext cx="215" cy="213"/>
              </a:xfrm>
              <a:custGeom>
                <a:avLst/>
                <a:gdLst>
                  <a:gd name="T0" fmla="*/ 824 w 1935"/>
                  <a:gd name="T1" fmla="*/ 180 h 1916"/>
                  <a:gd name="T2" fmla="*/ 625 w 1935"/>
                  <a:gd name="T3" fmla="*/ 243 h 1916"/>
                  <a:gd name="T4" fmla="*/ 453 w 1935"/>
                  <a:gd name="T5" fmla="*/ 353 h 1916"/>
                  <a:gd name="T6" fmla="*/ 315 w 1935"/>
                  <a:gd name="T7" fmla="*/ 501 h 1916"/>
                  <a:gd name="T8" fmla="*/ 219 w 1935"/>
                  <a:gd name="T9" fmla="*/ 682 h 1916"/>
                  <a:gd name="T10" fmla="*/ 172 w 1935"/>
                  <a:gd name="T11" fmla="*/ 886 h 1916"/>
                  <a:gd name="T12" fmla="*/ 182 w 1935"/>
                  <a:gd name="T13" fmla="*/ 1099 h 1916"/>
                  <a:gd name="T14" fmla="*/ 246 w 1935"/>
                  <a:gd name="T15" fmla="*/ 1296 h 1916"/>
                  <a:gd name="T16" fmla="*/ 357 w 1935"/>
                  <a:gd name="T17" fmla="*/ 1467 h 1916"/>
                  <a:gd name="T18" fmla="*/ 508 w 1935"/>
                  <a:gd name="T19" fmla="*/ 1604 h 1916"/>
                  <a:gd name="T20" fmla="*/ 689 w 1935"/>
                  <a:gd name="T21" fmla="*/ 1699 h 1916"/>
                  <a:gd name="T22" fmla="*/ 895 w 1935"/>
                  <a:gd name="T23" fmla="*/ 1746 h 1916"/>
                  <a:gd name="T24" fmla="*/ 1111 w 1935"/>
                  <a:gd name="T25" fmla="*/ 1736 h 1916"/>
                  <a:gd name="T26" fmla="*/ 1310 w 1935"/>
                  <a:gd name="T27" fmla="*/ 1673 h 1916"/>
                  <a:gd name="T28" fmla="*/ 1482 w 1935"/>
                  <a:gd name="T29" fmla="*/ 1563 h 1916"/>
                  <a:gd name="T30" fmla="*/ 1620 w 1935"/>
                  <a:gd name="T31" fmla="*/ 1414 h 1916"/>
                  <a:gd name="T32" fmla="*/ 1716 w 1935"/>
                  <a:gd name="T33" fmla="*/ 1234 h 1916"/>
                  <a:gd name="T34" fmla="*/ 1763 w 1935"/>
                  <a:gd name="T35" fmla="*/ 1030 h 1916"/>
                  <a:gd name="T36" fmla="*/ 1753 w 1935"/>
                  <a:gd name="T37" fmla="*/ 816 h 1916"/>
                  <a:gd name="T38" fmla="*/ 1689 w 1935"/>
                  <a:gd name="T39" fmla="*/ 619 h 1916"/>
                  <a:gd name="T40" fmla="*/ 1578 w 1935"/>
                  <a:gd name="T41" fmla="*/ 449 h 1916"/>
                  <a:gd name="T42" fmla="*/ 1427 w 1935"/>
                  <a:gd name="T43" fmla="*/ 312 h 1916"/>
                  <a:gd name="T44" fmla="*/ 1246 w 1935"/>
                  <a:gd name="T45" fmla="*/ 217 h 1916"/>
                  <a:gd name="T46" fmla="*/ 1040 w 1935"/>
                  <a:gd name="T47" fmla="*/ 170 h 1916"/>
                  <a:gd name="T48" fmla="*/ 968 w 1935"/>
                  <a:gd name="T49" fmla="*/ 0 h 1916"/>
                  <a:gd name="T50" fmla="*/ 1200 w 1935"/>
                  <a:gd name="T51" fmla="*/ 27 h 1916"/>
                  <a:gd name="T52" fmla="*/ 1411 w 1935"/>
                  <a:gd name="T53" fmla="*/ 107 h 1916"/>
                  <a:gd name="T54" fmla="*/ 1597 w 1935"/>
                  <a:gd name="T55" fmla="*/ 231 h 1916"/>
                  <a:gd name="T56" fmla="*/ 1748 w 1935"/>
                  <a:gd name="T57" fmla="*/ 392 h 1916"/>
                  <a:gd name="T58" fmla="*/ 1859 w 1935"/>
                  <a:gd name="T59" fmla="*/ 585 h 1916"/>
                  <a:gd name="T60" fmla="*/ 1922 w 1935"/>
                  <a:gd name="T61" fmla="*/ 802 h 1916"/>
                  <a:gd name="T62" fmla="*/ 1931 w 1935"/>
                  <a:gd name="T63" fmla="*/ 1036 h 1916"/>
                  <a:gd name="T64" fmla="*/ 1885 w 1935"/>
                  <a:gd name="T65" fmla="*/ 1260 h 1916"/>
                  <a:gd name="T66" fmla="*/ 1789 w 1935"/>
                  <a:gd name="T67" fmla="*/ 1462 h 1916"/>
                  <a:gd name="T68" fmla="*/ 1652 w 1935"/>
                  <a:gd name="T69" fmla="*/ 1635 h 1916"/>
                  <a:gd name="T70" fmla="*/ 1476 w 1935"/>
                  <a:gd name="T71" fmla="*/ 1772 h 1916"/>
                  <a:gd name="T72" fmla="*/ 1272 w 1935"/>
                  <a:gd name="T73" fmla="*/ 1867 h 1916"/>
                  <a:gd name="T74" fmla="*/ 1047 w 1935"/>
                  <a:gd name="T75" fmla="*/ 1913 h 1916"/>
                  <a:gd name="T76" fmla="*/ 811 w 1935"/>
                  <a:gd name="T77" fmla="*/ 1904 h 1916"/>
                  <a:gd name="T78" fmla="*/ 591 w 1935"/>
                  <a:gd name="T79" fmla="*/ 1840 h 1916"/>
                  <a:gd name="T80" fmla="*/ 397 w 1935"/>
                  <a:gd name="T81" fmla="*/ 1731 h 1916"/>
                  <a:gd name="T82" fmla="*/ 233 w 1935"/>
                  <a:gd name="T83" fmla="*/ 1581 h 1916"/>
                  <a:gd name="T84" fmla="*/ 108 w 1935"/>
                  <a:gd name="T85" fmla="*/ 1398 h 1916"/>
                  <a:gd name="T86" fmla="*/ 29 w 1935"/>
                  <a:gd name="T87" fmla="*/ 1187 h 1916"/>
                  <a:gd name="T88" fmla="*/ 0 w 1935"/>
                  <a:gd name="T89" fmla="*/ 958 h 1916"/>
                  <a:gd name="T90" fmla="*/ 29 w 1935"/>
                  <a:gd name="T91" fmla="*/ 728 h 1916"/>
                  <a:gd name="T92" fmla="*/ 108 w 1935"/>
                  <a:gd name="T93" fmla="*/ 517 h 1916"/>
                  <a:gd name="T94" fmla="*/ 233 w 1935"/>
                  <a:gd name="T95" fmla="*/ 334 h 1916"/>
                  <a:gd name="T96" fmla="*/ 397 w 1935"/>
                  <a:gd name="T97" fmla="*/ 185 h 1916"/>
                  <a:gd name="T98" fmla="*/ 591 w 1935"/>
                  <a:gd name="T99" fmla="*/ 75 h 1916"/>
                  <a:gd name="T100" fmla="*/ 811 w 1935"/>
                  <a:gd name="T101" fmla="*/ 13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5" h="1916">
                    <a:moveTo>
                      <a:pt x="968" y="167"/>
                    </a:moveTo>
                    <a:lnTo>
                      <a:pt x="895" y="170"/>
                    </a:lnTo>
                    <a:lnTo>
                      <a:pt x="824" y="180"/>
                    </a:lnTo>
                    <a:lnTo>
                      <a:pt x="756" y="196"/>
                    </a:lnTo>
                    <a:lnTo>
                      <a:pt x="689" y="217"/>
                    </a:lnTo>
                    <a:lnTo>
                      <a:pt x="625" y="243"/>
                    </a:lnTo>
                    <a:lnTo>
                      <a:pt x="564" y="275"/>
                    </a:lnTo>
                    <a:lnTo>
                      <a:pt x="508" y="312"/>
                    </a:lnTo>
                    <a:lnTo>
                      <a:pt x="453" y="353"/>
                    </a:lnTo>
                    <a:lnTo>
                      <a:pt x="403" y="399"/>
                    </a:lnTo>
                    <a:lnTo>
                      <a:pt x="357" y="449"/>
                    </a:lnTo>
                    <a:lnTo>
                      <a:pt x="315" y="501"/>
                    </a:lnTo>
                    <a:lnTo>
                      <a:pt x="278" y="559"/>
                    </a:lnTo>
                    <a:lnTo>
                      <a:pt x="246" y="619"/>
                    </a:lnTo>
                    <a:lnTo>
                      <a:pt x="219" y="682"/>
                    </a:lnTo>
                    <a:lnTo>
                      <a:pt x="198" y="748"/>
                    </a:lnTo>
                    <a:lnTo>
                      <a:pt x="182" y="816"/>
                    </a:lnTo>
                    <a:lnTo>
                      <a:pt x="172" y="886"/>
                    </a:lnTo>
                    <a:lnTo>
                      <a:pt x="169" y="958"/>
                    </a:lnTo>
                    <a:lnTo>
                      <a:pt x="172" y="1030"/>
                    </a:lnTo>
                    <a:lnTo>
                      <a:pt x="182" y="1099"/>
                    </a:lnTo>
                    <a:lnTo>
                      <a:pt x="198" y="1167"/>
                    </a:lnTo>
                    <a:lnTo>
                      <a:pt x="219" y="1234"/>
                    </a:lnTo>
                    <a:lnTo>
                      <a:pt x="246" y="1296"/>
                    </a:lnTo>
                    <a:lnTo>
                      <a:pt x="278" y="1356"/>
                    </a:lnTo>
                    <a:lnTo>
                      <a:pt x="315" y="1414"/>
                    </a:lnTo>
                    <a:lnTo>
                      <a:pt x="357" y="1467"/>
                    </a:lnTo>
                    <a:lnTo>
                      <a:pt x="403" y="1516"/>
                    </a:lnTo>
                    <a:lnTo>
                      <a:pt x="453" y="1563"/>
                    </a:lnTo>
                    <a:lnTo>
                      <a:pt x="508" y="1604"/>
                    </a:lnTo>
                    <a:lnTo>
                      <a:pt x="564" y="1640"/>
                    </a:lnTo>
                    <a:lnTo>
                      <a:pt x="625" y="1673"/>
                    </a:lnTo>
                    <a:lnTo>
                      <a:pt x="689" y="1699"/>
                    </a:lnTo>
                    <a:lnTo>
                      <a:pt x="756" y="1721"/>
                    </a:lnTo>
                    <a:lnTo>
                      <a:pt x="824" y="1736"/>
                    </a:lnTo>
                    <a:lnTo>
                      <a:pt x="895" y="1746"/>
                    </a:lnTo>
                    <a:lnTo>
                      <a:pt x="968" y="1749"/>
                    </a:lnTo>
                    <a:lnTo>
                      <a:pt x="1040" y="1746"/>
                    </a:lnTo>
                    <a:lnTo>
                      <a:pt x="1111" y="1736"/>
                    </a:lnTo>
                    <a:lnTo>
                      <a:pt x="1180" y="1721"/>
                    </a:lnTo>
                    <a:lnTo>
                      <a:pt x="1246" y="1699"/>
                    </a:lnTo>
                    <a:lnTo>
                      <a:pt x="1310" y="1673"/>
                    </a:lnTo>
                    <a:lnTo>
                      <a:pt x="1370" y="1640"/>
                    </a:lnTo>
                    <a:lnTo>
                      <a:pt x="1427" y="1604"/>
                    </a:lnTo>
                    <a:lnTo>
                      <a:pt x="1482" y="1563"/>
                    </a:lnTo>
                    <a:lnTo>
                      <a:pt x="1532" y="1516"/>
                    </a:lnTo>
                    <a:lnTo>
                      <a:pt x="1578" y="1467"/>
                    </a:lnTo>
                    <a:lnTo>
                      <a:pt x="1620" y="1414"/>
                    </a:lnTo>
                    <a:lnTo>
                      <a:pt x="1657" y="1356"/>
                    </a:lnTo>
                    <a:lnTo>
                      <a:pt x="1689" y="1296"/>
                    </a:lnTo>
                    <a:lnTo>
                      <a:pt x="1716" y="1234"/>
                    </a:lnTo>
                    <a:lnTo>
                      <a:pt x="1737" y="1167"/>
                    </a:lnTo>
                    <a:lnTo>
                      <a:pt x="1753" y="1099"/>
                    </a:lnTo>
                    <a:lnTo>
                      <a:pt x="1763" y="1030"/>
                    </a:lnTo>
                    <a:lnTo>
                      <a:pt x="1766" y="958"/>
                    </a:lnTo>
                    <a:lnTo>
                      <a:pt x="1763" y="886"/>
                    </a:lnTo>
                    <a:lnTo>
                      <a:pt x="1753" y="816"/>
                    </a:lnTo>
                    <a:lnTo>
                      <a:pt x="1737" y="748"/>
                    </a:lnTo>
                    <a:lnTo>
                      <a:pt x="1716" y="682"/>
                    </a:lnTo>
                    <a:lnTo>
                      <a:pt x="1689" y="619"/>
                    </a:lnTo>
                    <a:lnTo>
                      <a:pt x="1657" y="559"/>
                    </a:lnTo>
                    <a:lnTo>
                      <a:pt x="1620" y="501"/>
                    </a:lnTo>
                    <a:lnTo>
                      <a:pt x="1578" y="449"/>
                    </a:lnTo>
                    <a:lnTo>
                      <a:pt x="1532" y="399"/>
                    </a:lnTo>
                    <a:lnTo>
                      <a:pt x="1482" y="353"/>
                    </a:lnTo>
                    <a:lnTo>
                      <a:pt x="1427" y="312"/>
                    </a:lnTo>
                    <a:lnTo>
                      <a:pt x="1370" y="275"/>
                    </a:lnTo>
                    <a:lnTo>
                      <a:pt x="1310" y="243"/>
                    </a:lnTo>
                    <a:lnTo>
                      <a:pt x="1246" y="217"/>
                    </a:lnTo>
                    <a:lnTo>
                      <a:pt x="1180" y="196"/>
                    </a:lnTo>
                    <a:lnTo>
                      <a:pt x="1111" y="180"/>
                    </a:lnTo>
                    <a:lnTo>
                      <a:pt x="1040" y="170"/>
                    </a:lnTo>
                    <a:lnTo>
                      <a:pt x="968" y="167"/>
                    </a:lnTo>
                    <a:close/>
                    <a:moveTo>
                      <a:pt x="968" y="0"/>
                    </a:moveTo>
                    <a:lnTo>
                      <a:pt x="968" y="0"/>
                    </a:lnTo>
                    <a:lnTo>
                      <a:pt x="1047" y="3"/>
                    </a:lnTo>
                    <a:lnTo>
                      <a:pt x="1124" y="13"/>
                    </a:lnTo>
                    <a:lnTo>
                      <a:pt x="1200" y="27"/>
                    </a:lnTo>
                    <a:lnTo>
                      <a:pt x="1272" y="49"/>
                    </a:lnTo>
                    <a:lnTo>
                      <a:pt x="1344" y="75"/>
                    </a:lnTo>
                    <a:lnTo>
                      <a:pt x="1411" y="107"/>
                    </a:lnTo>
                    <a:lnTo>
                      <a:pt x="1476" y="144"/>
                    </a:lnTo>
                    <a:lnTo>
                      <a:pt x="1538" y="185"/>
                    </a:lnTo>
                    <a:lnTo>
                      <a:pt x="1597" y="231"/>
                    </a:lnTo>
                    <a:lnTo>
                      <a:pt x="1652" y="280"/>
                    </a:lnTo>
                    <a:lnTo>
                      <a:pt x="1702" y="334"/>
                    </a:lnTo>
                    <a:lnTo>
                      <a:pt x="1748" y="392"/>
                    </a:lnTo>
                    <a:lnTo>
                      <a:pt x="1789" y="454"/>
                    </a:lnTo>
                    <a:lnTo>
                      <a:pt x="1827" y="517"/>
                    </a:lnTo>
                    <a:lnTo>
                      <a:pt x="1859" y="585"/>
                    </a:lnTo>
                    <a:lnTo>
                      <a:pt x="1885" y="655"/>
                    </a:lnTo>
                    <a:lnTo>
                      <a:pt x="1907" y="728"/>
                    </a:lnTo>
                    <a:lnTo>
                      <a:pt x="1922" y="802"/>
                    </a:lnTo>
                    <a:lnTo>
                      <a:pt x="1931" y="879"/>
                    </a:lnTo>
                    <a:lnTo>
                      <a:pt x="1935" y="958"/>
                    </a:lnTo>
                    <a:lnTo>
                      <a:pt x="1931" y="1036"/>
                    </a:lnTo>
                    <a:lnTo>
                      <a:pt x="1922" y="1113"/>
                    </a:lnTo>
                    <a:lnTo>
                      <a:pt x="1907" y="1187"/>
                    </a:lnTo>
                    <a:lnTo>
                      <a:pt x="1885" y="1260"/>
                    </a:lnTo>
                    <a:lnTo>
                      <a:pt x="1859" y="1330"/>
                    </a:lnTo>
                    <a:lnTo>
                      <a:pt x="1827" y="1398"/>
                    </a:lnTo>
                    <a:lnTo>
                      <a:pt x="1789" y="1462"/>
                    </a:lnTo>
                    <a:lnTo>
                      <a:pt x="1748" y="1524"/>
                    </a:lnTo>
                    <a:lnTo>
                      <a:pt x="1702" y="1581"/>
                    </a:lnTo>
                    <a:lnTo>
                      <a:pt x="1652" y="1635"/>
                    </a:lnTo>
                    <a:lnTo>
                      <a:pt x="1597" y="1685"/>
                    </a:lnTo>
                    <a:lnTo>
                      <a:pt x="1538" y="1731"/>
                    </a:lnTo>
                    <a:lnTo>
                      <a:pt x="1476" y="1772"/>
                    </a:lnTo>
                    <a:lnTo>
                      <a:pt x="1411" y="1808"/>
                    </a:lnTo>
                    <a:lnTo>
                      <a:pt x="1344" y="1840"/>
                    </a:lnTo>
                    <a:lnTo>
                      <a:pt x="1272" y="1867"/>
                    </a:lnTo>
                    <a:lnTo>
                      <a:pt x="1200" y="1888"/>
                    </a:lnTo>
                    <a:lnTo>
                      <a:pt x="1124" y="1904"/>
                    </a:lnTo>
                    <a:lnTo>
                      <a:pt x="1047" y="1913"/>
                    </a:lnTo>
                    <a:lnTo>
                      <a:pt x="968" y="1916"/>
                    </a:lnTo>
                    <a:lnTo>
                      <a:pt x="888" y="1913"/>
                    </a:lnTo>
                    <a:lnTo>
                      <a:pt x="811" y="1904"/>
                    </a:lnTo>
                    <a:lnTo>
                      <a:pt x="735" y="1888"/>
                    </a:lnTo>
                    <a:lnTo>
                      <a:pt x="663" y="1867"/>
                    </a:lnTo>
                    <a:lnTo>
                      <a:pt x="591" y="1840"/>
                    </a:lnTo>
                    <a:lnTo>
                      <a:pt x="524" y="1808"/>
                    </a:lnTo>
                    <a:lnTo>
                      <a:pt x="459" y="1772"/>
                    </a:lnTo>
                    <a:lnTo>
                      <a:pt x="397" y="1731"/>
                    </a:lnTo>
                    <a:lnTo>
                      <a:pt x="339" y="1685"/>
                    </a:lnTo>
                    <a:lnTo>
                      <a:pt x="285" y="1635"/>
                    </a:lnTo>
                    <a:lnTo>
                      <a:pt x="233" y="1581"/>
                    </a:lnTo>
                    <a:lnTo>
                      <a:pt x="187" y="1524"/>
                    </a:lnTo>
                    <a:lnTo>
                      <a:pt x="146" y="1462"/>
                    </a:lnTo>
                    <a:lnTo>
                      <a:pt x="108" y="1398"/>
                    </a:lnTo>
                    <a:lnTo>
                      <a:pt x="77" y="1330"/>
                    </a:lnTo>
                    <a:lnTo>
                      <a:pt x="51" y="1260"/>
                    </a:lnTo>
                    <a:lnTo>
                      <a:pt x="29" y="1187"/>
                    </a:lnTo>
                    <a:lnTo>
                      <a:pt x="13" y="1113"/>
                    </a:lnTo>
                    <a:lnTo>
                      <a:pt x="4" y="1036"/>
                    </a:lnTo>
                    <a:lnTo>
                      <a:pt x="0" y="958"/>
                    </a:lnTo>
                    <a:lnTo>
                      <a:pt x="4" y="879"/>
                    </a:lnTo>
                    <a:lnTo>
                      <a:pt x="13" y="802"/>
                    </a:lnTo>
                    <a:lnTo>
                      <a:pt x="29" y="728"/>
                    </a:lnTo>
                    <a:lnTo>
                      <a:pt x="51" y="655"/>
                    </a:lnTo>
                    <a:lnTo>
                      <a:pt x="77" y="585"/>
                    </a:lnTo>
                    <a:lnTo>
                      <a:pt x="108" y="517"/>
                    </a:lnTo>
                    <a:lnTo>
                      <a:pt x="146" y="454"/>
                    </a:lnTo>
                    <a:lnTo>
                      <a:pt x="187" y="392"/>
                    </a:lnTo>
                    <a:lnTo>
                      <a:pt x="233" y="334"/>
                    </a:lnTo>
                    <a:lnTo>
                      <a:pt x="285" y="280"/>
                    </a:lnTo>
                    <a:lnTo>
                      <a:pt x="339" y="231"/>
                    </a:lnTo>
                    <a:lnTo>
                      <a:pt x="397" y="185"/>
                    </a:lnTo>
                    <a:lnTo>
                      <a:pt x="459" y="144"/>
                    </a:lnTo>
                    <a:lnTo>
                      <a:pt x="524" y="107"/>
                    </a:lnTo>
                    <a:lnTo>
                      <a:pt x="591" y="75"/>
                    </a:lnTo>
                    <a:lnTo>
                      <a:pt x="663" y="49"/>
                    </a:lnTo>
                    <a:lnTo>
                      <a:pt x="735" y="27"/>
                    </a:lnTo>
                    <a:lnTo>
                      <a:pt x="811" y="13"/>
                    </a:lnTo>
                    <a:lnTo>
                      <a:pt x="888" y="3"/>
                    </a:lnTo>
                    <a:lnTo>
                      <a:pt x="968"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sp>
            <p:nvSpPr>
              <p:cNvPr id="38" name="Freeform 8"/>
              <p:cNvSpPr>
                <a:spLocks/>
              </p:cNvSpPr>
              <p:nvPr/>
            </p:nvSpPr>
            <p:spPr bwMode="auto">
              <a:xfrm>
                <a:off x="4548" y="3493"/>
                <a:ext cx="68" cy="104"/>
              </a:xfrm>
              <a:custGeom>
                <a:avLst/>
                <a:gdLst>
                  <a:gd name="T0" fmla="*/ 370 w 607"/>
                  <a:gd name="T1" fmla="*/ 0 h 937"/>
                  <a:gd name="T2" fmla="*/ 393 w 607"/>
                  <a:gd name="T3" fmla="*/ 92 h 937"/>
                  <a:gd name="T4" fmla="*/ 433 w 607"/>
                  <a:gd name="T5" fmla="*/ 112 h 937"/>
                  <a:gd name="T6" fmla="*/ 590 w 607"/>
                  <a:gd name="T7" fmla="*/ 78 h 937"/>
                  <a:gd name="T8" fmla="*/ 432 w 607"/>
                  <a:gd name="T9" fmla="*/ 313 h 937"/>
                  <a:gd name="T10" fmla="*/ 395 w 607"/>
                  <a:gd name="T11" fmla="*/ 275 h 937"/>
                  <a:gd name="T12" fmla="*/ 356 w 607"/>
                  <a:gd name="T13" fmla="*/ 248 h 937"/>
                  <a:gd name="T14" fmla="*/ 313 w 607"/>
                  <a:gd name="T15" fmla="*/ 233 h 937"/>
                  <a:gd name="T16" fmla="*/ 255 w 607"/>
                  <a:gd name="T17" fmla="*/ 226 h 937"/>
                  <a:gd name="T18" fmla="*/ 213 w 607"/>
                  <a:gd name="T19" fmla="*/ 233 h 937"/>
                  <a:gd name="T20" fmla="*/ 182 w 607"/>
                  <a:gd name="T21" fmla="*/ 248 h 937"/>
                  <a:gd name="T22" fmla="*/ 161 w 607"/>
                  <a:gd name="T23" fmla="*/ 280 h 937"/>
                  <a:gd name="T24" fmla="*/ 160 w 607"/>
                  <a:gd name="T25" fmla="*/ 314 h 937"/>
                  <a:gd name="T26" fmla="*/ 180 w 607"/>
                  <a:gd name="T27" fmla="*/ 345 h 937"/>
                  <a:gd name="T28" fmla="*/ 219 w 607"/>
                  <a:gd name="T29" fmla="*/ 369 h 937"/>
                  <a:gd name="T30" fmla="*/ 278 w 607"/>
                  <a:gd name="T31" fmla="*/ 386 h 937"/>
                  <a:gd name="T32" fmla="*/ 362 w 607"/>
                  <a:gd name="T33" fmla="*/ 402 h 937"/>
                  <a:gd name="T34" fmla="*/ 440 w 607"/>
                  <a:gd name="T35" fmla="*/ 425 h 937"/>
                  <a:gd name="T36" fmla="*/ 507 w 607"/>
                  <a:gd name="T37" fmla="*/ 463 h 937"/>
                  <a:gd name="T38" fmla="*/ 559 w 607"/>
                  <a:gd name="T39" fmla="*/ 512 h 937"/>
                  <a:gd name="T40" fmla="*/ 590 w 607"/>
                  <a:gd name="T41" fmla="*/ 563 h 937"/>
                  <a:gd name="T42" fmla="*/ 603 w 607"/>
                  <a:gd name="T43" fmla="*/ 611 h 937"/>
                  <a:gd name="T44" fmla="*/ 607 w 607"/>
                  <a:gd name="T45" fmla="*/ 648 h 937"/>
                  <a:gd name="T46" fmla="*/ 599 w 607"/>
                  <a:gd name="T47" fmla="*/ 706 h 937"/>
                  <a:gd name="T48" fmla="*/ 575 w 607"/>
                  <a:gd name="T49" fmla="*/ 756 h 937"/>
                  <a:gd name="T50" fmla="*/ 539 w 607"/>
                  <a:gd name="T51" fmla="*/ 799 h 937"/>
                  <a:gd name="T52" fmla="*/ 492 w 607"/>
                  <a:gd name="T53" fmla="*/ 833 h 937"/>
                  <a:gd name="T54" fmla="*/ 434 w 607"/>
                  <a:gd name="T55" fmla="*/ 856 h 937"/>
                  <a:gd name="T56" fmla="*/ 370 w 607"/>
                  <a:gd name="T57" fmla="*/ 867 h 937"/>
                  <a:gd name="T58" fmla="*/ 212 w 607"/>
                  <a:gd name="T59" fmla="*/ 937 h 937"/>
                  <a:gd name="T60" fmla="*/ 189 w 607"/>
                  <a:gd name="T61" fmla="*/ 836 h 937"/>
                  <a:gd name="T62" fmla="*/ 165 w 607"/>
                  <a:gd name="T63" fmla="*/ 860 h 937"/>
                  <a:gd name="T64" fmla="*/ 7 w 607"/>
                  <a:gd name="T65" fmla="*/ 625 h 937"/>
                  <a:gd name="T66" fmla="*/ 185 w 607"/>
                  <a:gd name="T67" fmla="*/ 646 h 937"/>
                  <a:gd name="T68" fmla="*/ 225 w 607"/>
                  <a:gd name="T69" fmla="*/ 678 h 937"/>
                  <a:gd name="T70" fmla="*/ 268 w 607"/>
                  <a:gd name="T71" fmla="*/ 699 h 937"/>
                  <a:gd name="T72" fmla="*/ 319 w 607"/>
                  <a:gd name="T73" fmla="*/ 710 h 937"/>
                  <a:gd name="T74" fmla="*/ 377 w 607"/>
                  <a:gd name="T75" fmla="*/ 709 h 937"/>
                  <a:gd name="T76" fmla="*/ 422 w 607"/>
                  <a:gd name="T77" fmla="*/ 694 h 937"/>
                  <a:gd name="T78" fmla="*/ 443 w 607"/>
                  <a:gd name="T79" fmla="*/ 674 h 937"/>
                  <a:gd name="T80" fmla="*/ 449 w 607"/>
                  <a:gd name="T81" fmla="*/ 648 h 937"/>
                  <a:gd name="T82" fmla="*/ 443 w 607"/>
                  <a:gd name="T83" fmla="*/ 620 h 937"/>
                  <a:gd name="T84" fmla="*/ 418 w 607"/>
                  <a:gd name="T85" fmla="*/ 592 h 937"/>
                  <a:gd name="T86" fmla="*/ 372 w 607"/>
                  <a:gd name="T87" fmla="*/ 567 h 937"/>
                  <a:gd name="T88" fmla="*/ 319 w 607"/>
                  <a:gd name="T89" fmla="*/ 552 h 937"/>
                  <a:gd name="T90" fmla="*/ 246 w 607"/>
                  <a:gd name="T91" fmla="*/ 538 h 937"/>
                  <a:gd name="T92" fmla="*/ 169 w 607"/>
                  <a:gd name="T93" fmla="*/ 516 h 937"/>
                  <a:gd name="T94" fmla="*/ 103 w 607"/>
                  <a:gd name="T95" fmla="*/ 481 h 937"/>
                  <a:gd name="T96" fmla="*/ 50 w 607"/>
                  <a:gd name="T97" fmla="*/ 437 h 937"/>
                  <a:gd name="T98" fmla="*/ 18 w 607"/>
                  <a:gd name="T99" fmla="*/ 388 h 937"/>
                  <a:gd name="T100" fmla="*/ 4 w 607"/>
                  <a:gd name="T101" fmla="*/ 339 h 937"/>
                  <a:gd name="T102" fmla="*/ 0 w 607"/>
                  <a:gd name="T103" fmla="*/ 297 h 937"/>
                  <a:gd name="T104" fmla="*/ 7 w 607"/>
                  <a:gd name="T105" fmla="*/ 242 h 937"/>
                  <a:gd name="T106" fmla="*/ 27 w 607"/>
                  <a:gd name="T107" fmla="*/ 192 h 937"/>
                  <a:gd name="T108" fmla="*/ 59 w 607"/>
                  <a:gd name="T109" fmla="*/ 149 h 937"/>
                  <a:gd name="T110" fmla="*/ 103 w 607"/>
                  <a:gd name="T111" fmla="*/ 114 h 937"/>
                  <a:gd name="T112" fmla="*/ 155 w 607"/>
                  <a:gd name="T113" fmla="*/ 89 h 937"/>
                  <a:gd name="T114" fmla="*/ 212 w 607"/>
                  <a:gd name="T115" fmla="*/ 74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7" h="937">
                    <a:moveTo>
                      <a:pt x="212" y="0"/>
                    </a:moveTo>
                    <a:lnTo>
                      <a:pt x="370" y="0"/>
                    </a:lnTo>
                    <a:lnTo>
                      <a:pt x="370" y="84"/>
                    </a:lnTo>
                    <a:lnTo>
                      <a:pt x="393" y="92"/>
                    </a:lnTo>
                    <a:lnTo>
                      <a:pt x="414" y="101"/>
                    </a:lnTo>
                    <a:lnTo>
                      <a:pt x="433" y="112"/>
                    </a:lnTo>
                    <a:lnTo>
                      <a:pt x="433" y="78"/>
                    </a:lnTo>
                    <a:lnTo>
                      <a:pt x="590" y="78"/>
                    </a:lnTo>
                    <a:lnTo>
                      <a:pt x="590" y="313"/>
                    </a:lnTo>
                    <a:lnTo>
                      <a:pt x="432" y="313"/>
                    </a:lnTo>
                    <a:lnTo>
                      <a:pt x="413" y="293"/>
                    </a:lnTo>
                    <a:lnTo>
                      <a:pt x="395" y="275"/>
                    </a:lnTo>
                    <a:lnTo>
                      <a:pt x="377" y="260"/>
                    </a:lnTo>
                    <a:lnTo>
                      <a:pt x="356" y="248"/>
                    </a:lnTo>
                    <a:lnTo>
                      <a:pt x="335" y="239"/>
                    </a:lnTo>
                    <a:lnTo>
                      <a:pt x="313" y="233"/>
                    </a:lnTo>
                    <a:lnTo>
                      <a:pt x="286" y="228"/>
                    </a:lnTo>
                    <a:lnTo>
                      <a:pt x="255" y="226"/>
                    </a:lnTo>
                    <a:lnTo>
                      <a:pt x="234" y="228"/>
                    </a:lnTo>
                    <a:lnTo>
                      <a:pt x="213" y="233"/>
                    </a:lnTo>
                    <a:lnTo>
                      <a:pt x="197" y="239"/>
                    </a:lnTo>
                    <a:lnTo>
                      <a:pt x="182" y="248"/>
                    </a:lnTo>
                    <a:lnTo>
                      <a:pt x="168" y="264"/>
                    </a:lnTo>
                    <a:lnTo>
                      <a:pt x="161" y="280"/>
                    </a:lnTo>
                    <a:lnTo>
                      <a:pt x="158" y="297"/>
                    </a:lnTo>
                    <a:lnTo>
                      <a:pt x="160" y="314"/>
                    </a:lnTo>
                    <a:lnTo>
                      <a:pt x="167" y="330"/>
                    </a:lnTo>
                    <a:lnTo>
                      <a:pt x="180" y="345"/>
                    </a:lnTo>
                    <a:lnTo>
                      <a:pt x="197" y="357"/>
                    </a:lnTo>
                    <a:lnTo>
                      <a:pt x="219" y="369"/>
                    </a:lnTo>
                    <a:lnTo>
                      <a:pt x="246" y="379"/>
                    </a:lnTo>
                    <a:lnTo>
                      <a:pt x="278" y="386"/>
                    </a:lnTo>
                    <a:lnTo>
                      <a:pt x="316" y="392"/>
                    </a:lnTo>
                    <a:lnTo>
                      <a:pt x="362" y="402"/>
                    </a:lnTo>
                    <a:lnTo>
                      <a:pt x="403" y="412"/>
                    </a:lnTo>
                    <a:lnTo>
                      <a:pt x="440" y="425"/>
                    </a:lnTo>
                    <a:lnTo>
                      <a:pt x="472" y="440"/>
                    </a:lnTo>
                    <a:lnTo>
                      <a:pt x="507" y="463"/>
                    </a:lnTo>
                    <a:lnTo>
                      <a:pt x="536" y="487"/>
                    </a:lnTo>
                    <a:lnTo>
                      <a:pt x="559" y="512"/>
                    </a:lnTo>
                    <a:lnTo>
                      <a:pt x="577" y="537"/>
                    </a:lnTo>
                    <a:lnTo>
                      <a:pt x="590" y="563"/>
                    </a:lnTo>
                    <a:lnTo>
                      <a:pt x="599" y="588"/>
                    </a:lnTo>
                    <a:lnTo>
                      <a:pt x="603" y="611"/>
                    </a:lnTo>
                    <a:lnTo>
                      <a:pt x="606" y="632"/>
                    </a:lnTo>
                    <a:lnTo>
                      <a:pt x="607" y="648"/>
                    </a:lnTo>
                    <a:lnTo>
                      <a:pt x="605" y="678"/>
                    </a:lnTo>
                    <a:lnTo>
                      <a:pt x="599" y="706"/>
                    </a:lnTo>
                    <a:lnTo>
                      <a:pt x="588" y="732"/>
                    </a:lnTo>
                    <a:lnTo>
                      <a:pt x="575" y="756"/>
                    </a:lnTo>
                    <a:lnTo>
                      <a:pt x="558" y="779"/>
                    </a:lnTo>
                    <a:lnTo>
                      <a:pt x="539" y="799"/>
                    </a:lnTo>
                    <a:lnTo>
                      <a:pt x="517" y="817"/>
                    </a:lnTo>
                    <a:lnTo>
                      <a:pt x="492" y="833"/>
                    </a:lnTo>
                    <a:lnTo>
                      <a:pt x="464" y="846"/>
                    </a:lnTo>
                    <a:lnTo>
                      <a:pt x="434" y="856"/>
                    </a:lnTo>
                    <a:lnTo>
                      <a:pt x="403" y="863"/>
                    </a:lnTo>
                    <a:lnTo>
                      <a:pt x="370" y="867"/>
                    </a:lnTo>
                    <a:lnTo>
                      <a:pt x="370" y="937"/>
                    </a:lnTo>
                    <a:lnTo>
                      <a:pt x="212" y="937"/>
                    </a:lnTo>
                    <a:lnTo>
                      <a:pt x="212" y="846"/>
                    </a:lnTo>
                    <a:lnTo>
                      <a:pt x="189" y="836"/>
                    </a:lnTo>
                    <a:lnTo>
                      <a:pt x="165" y="825"/>
                    </a:lnTo>
                    <a:lnTo>
                      <a:pt x="165" y="860"/>
                    </a:lnTo>
                    <a:lnTo>
                      <a:pt x="7" y="860"/>
                    </a:lnTo>
                    <a:lnTo>
                      <a:pt x="7" y="625"/>
                    </a:lnTo>
                    <a:lnTo>
                      <a:pt x="165" y="625"/>
                    </a:lnTo>
                    <a:lnTo>
                      <a:pt x="185" y="646"/>
                    </a:lnTo>
                    <a:lnTo>
                      <a:pt x="205" y="663"/>
                    </a:lnTo>
                    <a:lnTo>
                      <a:pt x="225" y="678"/>
                    </a:lnTo>
                    <a:lnTo>
                      <a:pt x="246" y="691"/>
                    </a:lnTo>
                    <a:lnTo>
                      <a:pt x="268" y="699"/>
                    </a:lnTo>
                    <a:lnTo>
                      <a:pt x="292" y="706"/>
                    </a:lnTo>
                    <a:lnTo>
                      <a:pt x="319" y="710"/>
                    </a:lnTo>
                    <a:lnTo>
                      <a:pt x="350" y="711"/>
                    </a:lnTo>
                    <a:lnTo>
                      <a:pt x="377" y="709"/>
                    </a:lnTo>
                    <a:lnTo>
                      <a:pt x="400" y="703"/>
                    </a:lnTo>
                    <a:lnTo>
                      <a:pt x="422" y="694"/>
                    </a:lnTo>
                    <a:lnTo>
                      <a:pt x="433" y="684"/>
                    </a:lnTo>
                    <a:lnTo>
                      <a:pt x="443" y="674"/>
                    </a:lnTo>
                    <a:lnTo>
                      <a:pt x="447" y="662"/>
                    </a:lnTo>
                    <a:lnTo>
                      <a:pt x="449" y="648"/>
                    </a:lnTo>
                    <a:lnTo>
                      <a:pt x="447" y="634"/>
                    </a:lnTo>
                    <a:lnTo>
                      <a:pt x="443" y="620"/>
                    </a:lnTo>
                    <a:lnTo>
                      <a:pt x="434" y="608"/>
                    </a:lnTo>
                    <a:lnTo>
                      <a:pt x="418" y="592"/>
                    </a:lnTo>
                    <a:lnTo>
                      <a:pt x="397" y="579"/>
                    </a:lnTo>
                    <a:lnTo>
                      <a:pt x="372" y="567"/>
                    </a:lnTo>
                    <a:lnTo>
                      <a:pt x="347" y="558"/>
                    </a:lnTo>
                    <a:lnTo>
                      <a:pt x="319" y="552"/>
                    </a:lnTo>
                    <a:lnTo>
                      <a:pt x="292" y="547"/>
                    </a:lnTo>
                    <a:lnTo>
                      <a:pt x="246" y="538"/>
                    </a:lnTo>
                    <a:lnTo>
                      <a:pt x="206" y="529"/>
                    </a:lnTo>
                    <a:lnTo>
                      <a:pt x="169" y="516"/>
                    </a:lnTo>
                    <a:lnTo>
                      <a:pt x="139" y="502"/>
                    </a:lnTo>
                    <a:lnTo>
                      <a:pt x="103" y="481"/>
                    </a:lnTo>
                    <a:lnTo>
                      <a:pt x="73" y="460"/>
                    </a:lnTo>
                    <a:lnTo>
                      <a:pt x="50" y="437"/>
                    </a:lnTo>
                    <a:lnTo>
                      <a:pt x="32" y="412"/>
                    </a:lnTo>
                    <a:lnTo>
                      <a:pt x="18" y="388"/>
                    </a:lnTo>
                    <a:lnTo>
                      <a:pt x="9" y="364"/>
                    </a:lnTo>
                    <a:lnTo>
                      <a:pt x="4" y="339"/>
                    </a:lnTo>
                    <a:lnTo>
                      <a:pt x="1" y="317"/>
                    </a:lnTo>
                    <a:lnTo>
                      <a:pt x="0" y="297"/>
                    </a:lnTo>
                    <a:lnTo>
                      <a:pt x="2" y="269"/>
                    </a:lnTo>
                    <a:lnTo>
                      <a:pt x="7" y="242"/>
                    </a:lnTo>
                    <a:lnTo>
                      <a:pt x="16" y="217"/>
                    </a:lnTo>
                    <a:lnTo>
                      <a:pt x="27" y="192"/>
                    </a:lnTo>
                    <a:lnTo>
                      <a:pt x="42" y="170"/>
                    </a:lnTo>
                    <a:lnTo>
                      <a:pt x="59" y="149"/>
                    </a:lnTo>
                    <a:lnTo>
                      <a:pt x="80" y="130"/>
                    </a:lnTo>
                    <a:lnTo>
                      <a:pt x="103" y="114"/>
                    </a:lnTo>
                    <a:lnTo>
                      <a:pt x="128" y="100"/>
                    </a:lnTo>
                    <a:lnTo>
                      <a:pt x="155" y="89"/>
                    </a:lnTo>
                    <a:lnTo>
                      <a:pt x="182" y="79"/>
                    </a:lnTo>
                    <a:lnTo>
                      <a:pt x="212" y="74"/>
                    </a:lnTo>
                    <a:lnTo>
                      <a:pt x="21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grpSp>
      </p:grpSp>
      <p:grpSp>
        <p:nvGrpSpPr>
          <p:cNvPr id="58" name="Group 57"/>
          <p:cNvGrpSpPr/>
          <p:nvPr/>
        </p:nvGrpSpPr>
        <p:grpSpPr>
          <a:xfrm>
            <a:off x="4985981" y="2114550"/>
            <a:ext cx="4148690" cy="767246"/>
            <a:chOff x="6648086" y="2955647"/>
            <a:chExt cx="5533028" cy="1023261"/>
          </a:xfrm>
        </p:grpSpPr>
        <p:sp>
          <p:nvSpPr>
            <p:cNvPr id="24" name="Rectangle 23"/>
            <p:cNvSpPr/>
            <p:nvPr/>
          </p:nvSpPr>
          <p:spPr>
            <a:xfrm>
              <a:off x="7649892" y="2955650"/>
              <a:ext cx="4531222" cy="10232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34" lvl="1" defTabSz="685612">
                <a:buClr>
                  <a:srgbClr val="404040"/>
                </a:buClr>
                <a:buSzPct val="100000"/>
              </a:pPr>
              <a:r>
                <a:rPr lang="zh-TW" altLang="en-US" sz="1400" b="1" cap="all" dirty="0">
                  <a:solidFill>
                    <a:prstClr val="white"/>
                  </a:solidFill>
                  <a:ea typeface="儷黑 Pro"/>
                  <a:cs typeface="儷黑 Pro"/>
                  <a:sym typeface="Century Gothic"/>
                </a:rPr>
                <a:t>調低價格</a:t>
              </a:r>
              <a:r>
                <a:rPr lang="en-US" sz="1400" b="1" cap="all" dirty="0" smtClean="0">
                  <a:solidFill>
                    <a:prstClr val="white"/>
                  </a:solidFill>
                  <a:ea typeface="儷黑 Pro"/>
                  <a:cs typeface="儷黑 Pro"/>
                  <a:sym typeface="Century Gothic"/>
                </a:rPr>
                <a:t>Force </a:t>
              </a:r>
              <a:r>
                <a:rPr lang="en-US" sz="1400" b="1" cap="all" dirty="0">
                  <a:solidFill>
                    <a:prstClr val="white"/>
                  </a:solidFill>
                  <a:ea typeface="儷黑 Pro"/>
                  <a:cs typeface="儷黑 Pro"/>
                  <a:sym typeface="Century Gothic"/>
                </a:rPr>
                <a:t>prices down  </a:t>
              </a:r>
            </a:p>
          </p:txBody>
        </p:sp>
        <p:sp>
          <p:nvSpPr>
            <p:cNvPr id="25" name="Round Same Side Corner Rectangle 24"/>
            <p:cNvSpPr/>
            <p:nvPr/>
          </p:nvSpPr>
          <p:spPr>
            <a:xfrm rot="16200000">
              <a:off x="6637359" y="2966374"/>
              <a:ext cx="1023260" cy="1001806"/>
            </a:xfrm>
            <a:prstGeom prst="round2SameRect">
              <a:avLst/>
            </a:prstGeom>
            <a:solidFill>
              <a:srgbClr val="07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2"/>
              <a:endParaRPr lang="en-US" sz="1200">
                <a:solidFill>
                  <a:prstClr val="white"/>
                </a:solidFill>
                <a:ea typeface="儷黑 Pro"/>
                <a:cs typeface="儷黑 Pro"/>
              </a:endParaRPr>
            </a:p>
          </p:txBody>
        </p:sp>
        <p:sp>
          <p:nvSpPr>
            <p:cNvPr id="30" name="Isosceles Triangle 29"/>
            <p:cNvSpPr/>
            <p:nvPr/>
          </p:nvSpPr>
          <p:spPr>
            <a:xfrm rot="5400000">
              <a:off x="7636682" y="3387958"/>
              <a:ext cx="185057" cy="158639"/>
            </a:xfrm>
            <a:prstGeom prst="triangle">
              <a:avLst/>
            </a:prstGeom>
            <a:solidFill>
              <a:srgbClr val="07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2"/>
              <a:endParaRPr lang="en-US" sz="1400">
                <a:solidFill>
                  <a:prstClr val="white"/>
                </a:solidFill>
                <a:ea typeface="儷黑 Pro"/>
                <a:cs typeface="儷黑 Pro"/>
              </a:endParaRPr>
            </a:p>
          </p:txBody>
        </p:sp>
        <p:grpSp>
          <p:nvGrpSpPr>
            <p:cNvPr id="40" name="Group 11"/>
            <p:cNvGrpSpPr>
              <a:grpSpLocks noChangeAspect="1"/>
            </p:cNvGrpSpPr>
            <p:nvPr/>
          </p:nvGrpSpPr>
          <p:grpSpPr bwMode="auto">
            <a:xfrm>
              <a:off x="6943077" y="3233423"/>
              <a:ext cx="496990" cy="496990"/>
              <a:chOff x="2721" y="1041"/>
              <a:chExt cx="2238" cy="2238"/>
            </a:xfrm>
            <a:solidFill>
              <a:schemeClr val="bg1"/>
            </a:solidFill>
          </p:grpSpPr>
          <p:sp>
            <p:nvSpPr>
              <p:cNvPr id="43" name="Freeform 13"/>
              <p:cNvSpPr>
                <a:spLocks/>
              </p:cNvSpPr>
              <p:nvPr/>
            </p:nvSpPr>
            <p:spPr bwMode="auto">
              <a:xfrm>
                <a:off x="2721" y="1041"/>
                <a:ext cx="2238" cy="2238"/>
              </a:xfrm>
              <a:custGeom>
                <a:avLst/>
                <a:gdLst>
                  <a:gd name="T0" fmla="*/ 0 w 4476"/>
                  <a:gd name="T1" fmla="*/ 0 h 4476"/>
                  <a:gd name="T2" fmla="*/ 511 w 4476"/>
                  <a:gd name="T3" fmla="*/ 0 h 4476"/>
                  <a:gd name="T4" fmla="*/ 511 w 4476"/>
                  <a:gd name="T5" fmla="*/ 3965 h 4476"/>
                  <a:gd name="T6" fmla="*/ 4476 w 4476"/>
                  <a:gd name="T7" fmla="*/ 3965 h 4476"/>
                  <a:gd name="T8" fmla="*/ 4476 w 4476"/>
                  <a:gd name="T9" fmla="*/ 4476 h 4476"/>
                  <a:gd name="T10" fmla="*/ 0 w 4476"/>
                  <a:gd name="T11" fmla="*/ 4476 h 4476"/>
                  <a:gd name="T12" fmla="*/ 0 w 4476"/>
                  <a:gd name="T13" fmla="*/ 0 h 4476"/>
                </a:gdLst>
                <a:ahLst/>
                <a:cxnLst>
                  <a:cxn ang="0">
                    <a:pos x="T0" y="T1"/>
                  </a:cxn>
                  <a:cxn ang="0">
                    <a:pos x="T2" y="T3"/>
                  </a:cxn>
                  <a:cxn ang="0">
                    <a:pos x="T4" y="T5"/>
                  </a:cxn>
                  <a:cxn ang="0">
                    <a:pos x="T6" y="T7"/>
                  </a:cxn>
                  <a:cxn ang="0">
                    <a:pos x="T8" y="T9"/>
                  </a:cxn>
                  <a:cxn ang="0">
                    <a:pos x="T10" y="T11"/>
                  </a:cxn>
                  <a:cxn ang="0">
                    <a:pos x="T12" y="T13"/>
                  </a:cxn>
                </a:cxnLst>
                <a:rect l="0" t="0" r="r" b="b"/>
                <a:pathLst>
                  <a:path w="4476" h="4476">
                    <a:moveTo>
                      <a:pt x="0" y="0"/>
                    </a:moveTo>
                    <a:lnTo>
                      <a:pt x="511" y="0"/>
                    </a:lnTo>
                    <a:lnTo>
                      <a:pt x="511" y="3965"/>
                    </a:lnTo>
                    <a:lnTo>
                      <a:pt x="4476" y="3965"/>
                    </a:lnTo>
                    <a:lnTo>
                      <a:pt x="4476" y="4476"/>
                    </a:lnTo>
                    <a:lnTo>
                      <a:pt x="0" y="4476"/>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sp>
            <p:nvSpPr>
              <p:cNvPr id="44" name="Freeform 14"/>
              <p:cNvSpPr>
                <a:spLocks/>
              </p:cNvSpPr>
              <p:nvPr/>
            </p:nvSpPr>
            <p:spPr bwMode="auto">
              <a:xfrm>
                <a:off x="3138" y="1516"/>
                <a:ext cx="1598" cy="1226"/>
              </a:xfrm>
              <a:custGeom>
                <a:avLst/>
                <a:gdLst>
                  <a:gd name="T0" fmla="*/ 324 w 3196"/>
                  <a:gd name="T1" fmla="*/ 0 h 2453"/>
                  <a:gd name="T2" fmla="*/ 1034 w 3196"/>
                  <a:gd name="T3" fmla="*/ 920 h 2453"/>
                  <a:gd name="T4" fmla="*/ 1987 w 3196"/>
                  <a:gd name="T5" fmla="*/ 365 h 2453"/>
                  <a:gd name="T6" fmla="*/ 2878 w 3196"/>
                  <a:gd name="T7" fmla="*/ 1640 h 2453"/>
                  <a:gd name="T8" fmla="*/ 3112 w 3196"/>
                  <a:gd name="T9" fmla="*/ 1478 h 2453"/>
                  <a:gd name="T10" fmla="*/ 3196 w 3196"/>
                  <a:gd name="T11" fmla="*/ 2453 h 2453"/>
                  <a:gd name="T12" fmla="*/ 2309 w 3196"/>
                  <a:gd name="T13" fmla="*/ 2038 h 2453"/>
                  <a:gd name="T14" fmla="*/ 2543 w 3196"/>
                  <a:gd name="T15" fmla="*/ 1875 h 2453"/>
                  <a:gd name="T16" fmla="*/ 1868 w 3196"/>
                  <a:gd name="T17" fmla="*/ 908 h 2453"/>
                  <a:gd name="T18" fmla="*/ 928 w 3196"/>
                  <a:gd name="T19" fmla="*/ 1453 h 2453"/>
                  <a:gd name="T20" fmla="*/ 0 w 3196"/>
                  <a:gd name="T21" fmla="*/ 250 h 2453"/>
                  <a:gd name="T22" fmla="*/ 324 w 3196"/>
                  <a:gd name="T23" fmla="*/ 0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96" h="2453">
                    <a:moveTo>
                      <a:pt x="324" y="0"/>
                    </a:moveTo>
                    <a:lnTo>
                      <a:pt x="1034" y="920"/>
                    </a:lnTo>
                    <a:lnTo>
                      <a:pt x="1987" y="365"/>
                    </a:lnTo>
                    <a:lnTo>
                      <a:pt x="2878" y="1640"/>
                    </a:lnTo>
                    <a:lnTo>
                      <a:pt x="3112" y="1478"/>
                    </a:lnTo>
                    <a:lnTo>
                      <a:pt x="3196" y="2453"/>
                    </a:lnTo>
                    <a:lnTo>
                      <a:pt x="2309" y="2038"/>
                    </a:lnTo>
                    <a:lnTo>
                      <a:pt x="2543" y="1875"/>
                    </a:lnTo>
                    <a:lnTo>
                      <a:pt x="1868" y="908"/>
                    </a:lnTo>
                    <a:lnTo>
                      <a:pt x="928" y="1453"/>
                    </a:lnTo>
                    <a:lnTo>
                      <a:pt x="0" y="250"/>
                    </a:lnTo>
                    <a:lnTo>
                      <a:pt x="32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grpSp>
      </p:grpSp>
      <p:grpSp>
        <p:nvGrpSpPr>
          <p:cNvPr id="57" name="Group 56"/>
          <p:cNvGrpSpPr/>
          <p:nvPr/>
        </p:nvGrpSpPr>
        <p:grpSpPr>
          <a:xfrm>
            <a:off x="4985981" y="2952750"/>
            <a:ext cx="4148686" cy="767243"/>
            <a:chOff x="6648086" y="4104265"/>
            <a:chExt cx="5533023" cy="1023262"/>
          </a:xfrm>
        </p:grpSpPr>
        <p:sp>
          <p:nvSpPr>
            <p:cNvPr id="27" name="Round Same Side Corner Rectangle 26"/>
            <p:cNvSpPr/>
            <p:nvPr/>
          </p:nvSpPr>
          <p:spPr>
            <a:xfrm rot="16200000">
              <a:off x="6637359" y="4114993"/>
              <a:ext cx="1023260" cy="1001806"/>
            </a:xfrm>
            <a:prstGeom prst="round2SameRect">
              <a:avLst/>
            </a:prstGeom>
            <a:solidFill>
              <a:srgbClr val="07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2"/>
              <a:endParaRPr lang="en-US" sz="1200">
                <a:solidFill>
                  <a:prstClr val="white"/>
                </a:solidFill>
                <a:ea typeface="儷黑 Pro"/>
                <a:cs typeface="儷黑 Pro"/>
              </a:endParaRPr>
            </a:p>
          </p:txBody>
        </p:sp>
        <p:grpSp>
          <p:nvGrpSpPr>
            <p:cNvPr id="56" name="Group 55"/>
            <p:cNvGrpSpPr/>
            <p:nvPr/>
          </p:nvGrpSpPr>
          <p:grpSpPr>
            <a:xfrm>
              <a:off x="6824997" y="4104265"/>
              <a:ext cx="5356112" cy="1023262"/>
              <a:chOff x="6824997" y="4104265"/>
              <a:chExt cx="5356112" cy="1023262"/>
            </a:xfrm>
          </p:grpSpPr>
          <p:sp>
            <p:nvSpPr>
              <p:cNvPr id="26" name="Rectangle 25"/>
              <p:cNvSpPr/>
              <p:nvPr/>
            </p:nvSpPr>
            <p:spPr>
              <a:xfrm>
                <a:off x="7649887" y="4104265"/>
                <a:ext cx="4531222" cy="10232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34" lvl="1" defTabSz="685612">
                  <a:buClr>
                    <a:srgbClr val="404040"/>
                  </a:buClr>
                  <a:buSzPct val="100000"/>
                </a:pPr>
                <a:r>
                  <a:rPr lang="zh-TW" altLang="en-US" sz="1400" b="1" cap="all" dirty="0">
                    <a:solidFill>
                      <a:prstClr val="white"/>
                    </a:solidFill>
                    <a:ea typeface="儷黑 Pro"/>
                    <a:cs typeface="儷黑 Pro"/>
                    <a:sym typeface="Century Gothic"/>
                  </a:rPr>
                  <a:t>賺取更高利潤，並增加</a:t>
                </a:r>
                <a:r>
                  <a:rPr lang="en-US" altLang="zh-TW" sz="1400" b="1" cap="all" dirty="0">
                    <a:solidFill>
                      <a:prstClr val="white"/>
                    </a:solidFill>
                    <a:ea typeface="儷黑 Pro"/>
                    <a:cs typeface="儷黑 Pro"/>
                    <a:sym typeface="Century Gothic"/>
                  </a:rPr>
                  <a:t>BV</a:t>
                </a:r>
                <a:r>
                  <a:rPr lang="zh-TW" altLang="en-US" sz="1400" b="1" cap="all" dirty="0">
                    <a:solidFill>
                      <a:prstClr val="white"/>
                    </a:solidFill>
                    <a:ea typeface="儷黑 Pro"/>
                    <a:cs typeface="儷黑 Pro"/>
                    <a:sym typeface="Century Gothic"/>
                  </a:rPr>
                  <a:t>和</a:t>
                </a:r>
                <a:r>
                  <a:rPr lang="en-US" altLang="zh-TW" sz="1400" b="1" cap="all" dirty="0">
                    <a:solidFill>
                      <a:prstClr val="white"/>
                    </a:solidFill>
                    <a:ea typeface="儷黑 Pro"/>
                    <a:cs typeface="儷黑 Pro"/>
                    <a:sym typeface="Century Gothic"/>
                  </a:rPr>
                  <a:t>IBV</a:t>
                </a:r>
                <a:r>
                  <a:rPr lang="zh-TW" altLang="en-US" sz="1400" b="1" cap="all" dirty="0">
                    <a:solidFill>
                      <a:prstClr val="white"/>
                    </a:solidFill>
                    <a:ea typeface="儷黑 Pro"/>
                    <a:cs typeface="儷黑 Pro"/>
                    <a:sym typeface="Century Gothic"/>
                  </a:rPr>
                  <a:t>，從而增加你的永續收入</a:t>
                </a:r>
                <a:r>
                  <a:rPr lang="en-US" sz="1000" b="1" cap="all" dirty="0">
                    <a:solidFill>
                      <a:prstClr val="white"/>
                    </a:solidFill>
                    <a:ea typeface="儷黑 Pro"/>
                    <a:cs typeface="儷黑 Pro"/>
                    <a:sym typeface="Century Gothic"/>
                  </a:rPr>
                  <a:t>Get better margins and give increased BV and IBV, thereby, increasing YOUR RESIDUAL </a:t>
                </a:r>
                <a:r>
                  <a:rPr lang="en-US" sz="1000" b="1" cap="all" dirty="0" smtClean="0">
                    <a:solidFill>
                      <a:prstClr val="white"/>
                    </a:solidFill>
                    <a:ea typeface="儷黑 Pro"/>
                    <a:cs typeface="儷黑 Pro"/>
                    <a:sym typeface="Century Gothic"/>
                  </a:rPr>
                  <a:t>INCOME</a:t>
                </a:r>
                <a:endParaRPr lang="en-US" sz="1400" b="1" cap="all" dirty="0">
                  <a:solidFill>
                    <a:prstClr val="white"/>
                  </a:solidFill>
                  <a:ea typeface="儷黑 Pro"/>
                  <a:cs typeface="儷黑 Pro"/>
                  <a:sym typeface="Century Gothic"/>
                </a:endParaRPr>
              </a:p>
            </p:txBody>
          </p:sp>
          <p:sp>
            <p:nvSpPr>
              <p:cNvPr id="31" name="Isosceles Triangle 30"/>
              <p:cNvSpPr/>
              <p:nvPr/>
            </p:nvSpPr>
            <p:spPr>
              <a:xfrm rot="5400000">
                <a:off x="7636682" y="4536575"/>
                <a:ext cx="185057" cy="158639"/>
              </a:xfrm>
              <a:prstGeom prst="triangle">
                <a:avLst/>
              </a:prstGeom>
              <a:solidFill>
                <a:srgbClr val="07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2"/>
                <a:endParaRPr lang="en-US" sz="1400">
                  <a:solidFill>
                    <a:prstClr val="white"/>
                  </a:solidFill>
                  <a:ea typeface="儷黑 Pro"/>
                  <a:cs typeface="儷黑 Pro"/>
                </a:endParaRPr>
              </a:p>
            </p:txBody>
          </p:sp>
          <p:grpSp>
            <p:nvGrpSpPr>
              <p:cNvPr id="46" name="Group 17"/>
              <p:cNvGrpSpPr>
                <a:grpSpLocks noChangeAspect="1"/>
              </p:cNvGrpSpPr>
              <p:nvPr/>
            </p:nvGrpSpPr>
            <p:grpSpPr bwMode="auto">
              <a:xfrm>
                <a:off x="6824997" y="4329583"/>
                <a:ext cx="669753" cy="572621"/>
                <a:chOff x="3477" y="1848"/>
                <a:chExt cx="724" cy="619"/>
              </a:xfrm>
              <a:solidFill>
                <a:schemeClr val="bg1"/>
              </a:solidFill>
            </p:grpSpPr>
            <p:sp>
              <p:nvSpPr>
                <p:cNvPr id="49" name="Freeform 19"/>
                <p:cNvSpPr>
                  <a:spLocks/>
                </p:cNvSpPr>
                <p:nvPr/>
              </p:nvSpPr>
              <p:spPr bwMode="auto">
                <a:xfrm>
                  <a:off x="3990" y="1848"/>
                  <a:ext cx="149" cy="241"/>
                </a:xfrm>
                <a:custGeom>
                  <a:avLst/>
                  <a:gdLst>
                    <a:gd name="T0" fmla="*/ 48 w 745"/>
                    <a:gd name="T1" fmla="*/ 0 h 1203"/>
                    <a:gd name="T2" fmla="*/ 697 w 745"/>
                    <a:gd name="T3" fmla="*/ 0 h 1203"/>
                    <a:gd name="T4" fmla="*/ 712 w 745"/>
                    <a:gd name="T5" fmla="*/ 3 h 1203"/>
                    <a:gd name="T6" fmla="*/ 725 w 745"/>
                    <a:gd name="T7" fmla="*/ 9 h 1203"/>
                    <a:gd name="T8" fmla="*/ 735 w 745"/>
                    <a:gd name="T9" fmla="*/ 20 h 1203"/>
                    <a:gd name="T10" fmla="*/ 743 w 745"/>
                    <a:gd name="T11" fmla="*/ 33 h 1203"/>
                    <a:gd name="T12" fmla="*/ 745 w 745"/>
                    <a:gd name="T13" fmla="*/ 48 h 1203"/>
                    <a:gd name="T14" fmla="*/ 745 w 745"/>
                    <a:gd name="T15" fmla="*/ 329 h 1203"/>
                    <a:gd name="T16" fmla="*/ 0 w 745"/>
                    <a:gd name="T17" fmla="*/ 1203 h 1203"/>
                    <a:gd name="T18" fmla="*/ 0 w 745"/>
                    <a:gd name="T19" fmla="*/ 48 h 1203"/>
                    <a:gd name="T20" fmla="*/ 3 w 745"/>
                    <a:gd name="T21" fmla="*/ 33 h 1203"/>
                    <a:gd name="T22" fmla="*/ 9 w 745"/>
                    <a:gd name="T23" fmla="*/ 20 h 1203"/>
                    <a:gd name="T24" fmla="*/ 20 w 745"/>
                    <a:gd name="T25" fmla="*/ 9 h 1203"/>
                    <a:gd name="T26" fmla="*/ 33 w 745"/>
                    <a:gd name="T27" fmla="*/ 3 h 1203"/>
                    <a:gd name="T28" fmla="*/ 48 w 745"/>
                    <a:gd name="T29"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5" h="1203">
                      <a:moveTo>
                        <a:pt x="48" y="0"/>
                      </a:moveTo>
                      <a:lnTo>
                        <a:pt x="697" y="0"/>
                      </a:lnTo>
                      <a:lnTo>
                        <a:pt x="712" y="3"/>
                      </a:lnTo>
                      <a:lnTo>
                        <a:pt x="725" y="9"/>
                      </a:lnTo>
                      <a:lnTo>
                        <a:pt x="735" y="20"/>
                      </a:lnTo>
                      <a:lnTo>
                        <a:pt x="743" y="33"/>
                      </a:lnTo>
                      <a:lnTo>
                        <a:pt x="745" y="48"/>
                      </a:lnTo>
                      <a:lnTo>
                        <a:pt x="745" y="329"/>
                      </a:lnTo>
                      <a:lnTo>
                        <a:pt x="0" y="1203"/>
                      </a:lnTo>
                      <a:lnTo>
                        <a:pt x="0" y="48"/>
                      </a:lnTo>
                      <a:lnTo>
                        <a:pt x="3" y="33"/>
                      </a:lnTo>
                      <a:lnTo>
                        <a:pt x="9" y="20"/>
                      </a:lnTo>
                      <a:lnTo>
                        <a:pt x="20" y="9"/>
                      </a:lnTo>
                      <a:lnTo>
                        <a:pt x="33" y="3"/>
                      </a:lnTo>
                      <a:lnTo>
                        <a:pt x="48"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sp>
              <p:nvSpPr>
                <p:cNvPr id="50" name="Freeform 20"/>
                <p:cNvSpPr>
                  <a:spLocks/>
                </p:cNvSpPr>
                <p:nvPr/>
              </p:nvSpPr>
              <p:spPr bwMode="auto">
                <a:xfrm>
                  <a:off x="3990" y="2012"/>
                  <a:ext cx="149" cy="455"/>
                </a:xfrm>
                <a:custGeom>
                  <a:avLst/>
                  <a:gdLst>
                    <a:gd name="T0" fmla="*/ 745 w 745"/>
                    <a:gd name="T1" fmla="*/ 0 h 2273"/>
                    <a:gd name="T2" fmla="*/ 745 w 745"/>
                    <a:gd name="T3" fmla="*/ 2226 h 2273"/>
                    <a:gd name="T4" fmla="*/ 743 w 745"/>
                    <a:gd name="T5" fmla="*/ 2240 h 2273"/>
                    <a:gd name="T6" fmla="*/ 735 w 745"/>
                    <a:gd name="T7" fmla="*/ 2254 h 2273"/>
                    <a:gd name="T8" fmla="*/ 725 w 745"/>
                    <a:gd name="T9" fmla="*/ 2265 h 2273"/>
                    <a:gd name="T10" fmla="*/ 712 w 745"/>
                    <a:gd name="T11" fmla="*/ 2271 h 2273"/>
                    <a:gd name="T12" fmla="*/ 697 w 745"/>
                    <a:gd name="T13" fmla="*/ 2273 h 2273"/>
                    <a:gd name="T14" fmla="*/ 48 w 745"/>
                    <a:gd name="T15" fmla="*/ 2273 h 2273"/>
                    <a:gd name="T16" fmla="*/ 33 w 745"/>
                    <a:gd name="T17" fmla="*/ 2271 h 2273"/>
                    <a:gd name="T18" fmla="*/ 20 w 745"/>
                    <a:gd name="T19" fmla="*/ 2265 h 2273"/>
                    <a:gd name="T20" fmla="*/ 9 w 745"/>
                    <a:gd name="T21" fmla="*/ 2254 h 2273"/>
                    <a:gd name="T22" fmla="*/ 3 w 745"/>
                    <a:gd name="T23" fmla="*/ 2240 h 2273"/>
                    <a:gd name="T24" fmla="*/ 0 w 745"/>
                    <a:gd name="T25" fmla="*/ 2226 h 2273"/>
                    <a:gd name="T26" fmla="*/ 0 w 745"/>
                    <a:gd name="T27" fmla="*/ 873 h 2273"/>
                    <a:gd name="T28" fmla="*/ 745 w 745"/>
                    <a:gd name="T29" fmla="*/ 0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5" h="2273">
                      <a:moveTo>
                        <a:pt x="745" y="0"/>
                      </a:moveTo>
                      <a:lnTo>
                        <a:pt x="745" y="2226"/>
                      </a:lnTo>
                      <a:lnTo>
                        <a:pt x="743" y="2240"/>
                      </a:lnTo>
                      <a:lnTo>
                        <a:pt x="735" y="2254"/>
                      </a:lnTo>
                      <a:lnTo>
                        <a:pt x="725" y="2265"/>
                      </a:lnTo>
                      <a:lnTo>
                        <a:pt x="712" y="2271"/>
                      </a:lnTo>
                      <a:lnTo>
                        <a:pt x="697" y="2273"/>
                      </a:lnTo>
                      <a:lnTo>
                        <a:pt x="48" y="2273"/>
                      </a:lnTo>
                      <a:lnTo>
                        <a:pt x="33" y="2271"/>
                      </a:lnTo>
                      <a:lnTo>
                        <a:pt x="20" y="2265"/>
                      </a:lnTo>
                      <a:lnTo>
                        <a:pt x="9" y="2254"/>
                      </a:lnTo>
                      <a:lnTo>
                        <a:pt x="3" y="2240"/>
                      </a:lnTo>
                      <a:lnTo>
                        <a:pt x="0" y="2226"/>
                      </a:lnTo>
                      <a:lnTo>
                        <a:pt x="0" y="873"/>
                      </a:lnTo>
                      <a:lnTo>
                        <a:pt x="745"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sp>
              <p:nvSpPr>
                <p:cNvPr id="51" name="Freeform 21"/>
                <p:cNvSpPr>
                  <a:spLocks/>
                </p:cNvSpPr>
                <p:nvPr/>
              </p:nvSpPr>
              <p:spPr bwMode="auto">
                <a:xfrm>
                  <a:off x="3758" y="2204"/>
                  <a:ext cx="149" cy="263"/>
                </a:xfrm>
                <a:custGeom>
                  <a:avLst/>
                  <a:gdLst>
                    <a:gd name="T0" fmla="*/ 423 w 745"/>
                    <a:gd name="T1" fmla="*/ 0 h 1313"/>
                    <a:gd name="T2" fmla="*/ 745 w 745"/>
                    <a:gd name="T3" fmla="*/ 94 h 1313"/>
                    <a:gd name="T4" fmla="*/ 745 w 745"/>
                    <a:gd name="T5" fmla="*/ 1266 h 1313"/>
                    <a:gd name="T6" fmla="*/ 742 w 745"/>
                    <a:gd name="T7" fmla="*/ 1280 h 1313"/>
                    <a:gd name="T8" fmla="*/ 735 w 745"/>
                    <a:gd name="T9" fmla="*/ 1294 h 1313"/>
                    <a:gd name="T10" fmla="*/ 725 w 745"/>
                    <a:gd name="T11" fmla="*/ 1305 h 1313"/>
                    <a:gd name="T12" fmla="*/ 712 w 745"/>
                    <a:gd name="T13" fmla="*/ 1311 h 1313"/>
                    <a:gd name="T14" fmla="*/ 696 w 745"/>
                    <a:gd name="T15" fmla="*/ 1313 h 1313"/>
                    <a:gd name="T16" fmla="*/ 47 w 745"/>
                    <a:gd name="T17" fmla="*/ 1313 h 1313"/>
                    <a:gd name="T18" fmla="*/ 33 w 745"/>
                    <a:gd name="T19" fmla="*/ 1311 h 1313"/>
                    <a:gd name="T20" fmla="*/ 20 w 745"/>
                    <a:gd name="T21" fmla="*/ 1305 h 1313"/>
                    <a:gd name="T22" fmla="*/ 9 w 745"/>
                    <a:gd name="T23" fmla="*/ 1294 h 1313"/>
                    <a:gd name="T24" fmla="*/ 2 w 745"/>
                    <a:gd name="T25" fmla="*/ 1280 h 1313"/>
                    <a:gd name="T26" fmla="*/ 0 w 745"/>
                    <a:gd name="T27" fmla="*/ 1266 h 1313"/>
                    <a:gd name="T28" fmla="*/ 0 w 745"/>
                    <a:gd name="T29" fmla="*/ 629 h 1313"/>
                    <a:gd name="T30" fmla="*/ 423 w 745"/>
                    <a:gd name="T31"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5" h="1313">
                      <a:moveTo>
                        <a:pt x="423" y="0"/>
                      </a:moveTo>
                      <a:lnTo>
                        <a:pt x="745" y="94"/>
                      </a:lnTo>
                      <a:lnTo>
                        <a:pt x="745" y="1266"/>
                      </a:lnTo>
                      <a:lnTo>
                        <a:pt x="742" y="1280"/>
                      </a:lnTo>
                      <a:lnTo>
                        <a:pt x="735" y="1294"/>
                      </a:lnTo>
                      <a:lnTo>
                        <a:pt x="725" y="1305"/>
                      </a:lnTo>
                      <a:lnTo>
                        <a:pt x="712" y="1311"/>
                      </a:lnTo>
                      <a:lnTo>
                        <a:pt x="696" y="1313"/>
                      </a:lnTo>
                      <a:lnTo>
                        <a:pt x="47" y="1313"/>
                      </a:lnTo>
                      <a:lnTo>
                        <a:pt x="33" y="1311"/>
                      </a:lnTo>
                      <a:lnTo>
                        <a:pt x="20" y="1305"/>
                      </a:lnTo>
                      <a:lnTo>
                        <a:pt x="9" y="1294"/>
                      </a:lnTo>
                      <a:lnTo>
                        <a:pt x="2" y="1280"/>
                      </a:lnTo>
                      <a:lnTo>
                        <a:pt x="0" y="1266"/>
                      </a:lnTo>
                      <a:lnTo>
                        <a:pt x="0" y="629"/>
                      </a:lnTo>
                      <a:lnTo>
                        <a:pt x="42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sp>
              <p:nvSpPr>
                <p:cNvPr id="52" name="Freeform 22"/>
                <p:cNvSpPr>
                  <a:spLocks/>
                </p:cNvSpPr>
                <p:nvPr/>
              </p:nvSpPr>
              <p:spPr bwMode="auto">
                <a:xfrm>
                  <a:off x="3758" y="1998"/>
                  <a:ext cx="149" cy="218"/>
                </a:xfrm>
                <a:custGeom>
                  <a:avLst/>
                  <a:gdLst>
                    <a:gd name="T0" fmla="*/ 47 w 745"/>
                    <a:gd name="T1" fmla="*/ 0 h 1088"/>
                    <a:gd name="T2" fmla="*/ 696 w 745"/>
                    <a:gd name="T3" fmla="*/ 0 h 1088"/>
                    <a:gd name="T4" fmla="*/ 712 w 745"/>
                    <a:gd name="T5" fmla="*/ 2 h 1088"/>
                    <a:gd name="T6" fmla="*/ 725 w 745"/>
                    <a:gd name="T7" fmla="*/ 8 h 1088"/>
                    <a:gd name="T8" fmla="*/ 735 w 745"/>
                    <a:gd name="T9" fmla="*/ 19 h 1088"/>
                    <a:gd name="T10" fmla="*/ 742 w 745"/>
                    <a:gd name="T11" fmla="*/ 33 h 1088"/>
                    <a:gd name="T12" fmla="*/ 745 w 745"/>
                    <a:gd name="T13" fmla="*/ 47 h 1088"/>
                    <a:gd name="T14" fmla="*/ 745 w 745"/>
                    <a:gd name="T15" fmla="*/ 792 h 1088"/>
                    <a:gd name="T16" fmla="*/ 400 w 745"/>
                    <a:gd name="T17" fmla="*/ 691 h 1088"/>
                    <a:gd name="T18" fmla="*/ 372 w 745"/>
                    <a:gd name="T19" fmla="*/ 686 h 1088"/>
                    <a:gd name="T20" fmla="*/ 343 w 745"/>
                    <a:gd name="T21" fmla="*/ 685 h 1088"/>
                    <a:gd name="T22" fmla="*/ 316 w 745"/>
                    <a:gd name="T23" fmla="*/ 690 h 1088"/>
                    <a:gd name="T24" fmla="*/ 289 w 745"/>
                    <a:gd name="T25" fmla="*/ 700 h 1088"/>
                    <a:gd name="T26" fmla="*/ 264 w 745"/>
                    <a:gd name="T27" fmla="*/ 715 h 1088"/>
                    <a:gd name="T28" fmla="*/ 242 w 745"/>
                    <a:gd name="T29" fmla="*/ 732 h 1088"/>
                    <a:gd name="T30" fmla="*/ 224 w 745"/>
                    <a:gd name="T31" fmla="*/ 755 h 1088"/>
                    <a:gd name="T32" fmla="*/ 0 w 745"/>
                    <a:gd name="T33" fmla="*/ 1088 h 1088"/>
                    <a:gd name="T34" fmla="*/ 0 w 745"/>
                    <a:gd name="T35" fmla="*/ 47 h 1088"/>
                    <a:gd name="T36" fmla="*/ 2 w 745"/>
                    <a:gd name="T37" fmla="*/ 33 h 1088"/>
                    <a:gd name="T38" fmla="*/ 9 w 745"/>
                    <a:gd name="T39" fmla="*/ 19 h 1088"/>
                    <a:gd name="T40" fmla="*/ 20 w 745"/>
                    <a:gd name="T41" fmla="*/ 8 h 1088"/>
                    <a:gd name="T42" fmla="*/ 33 w 745"/>
                    <a:gd name="T43" fmla="*/ 2 h 1088"/>
                    <a:gd name="T44" fmla="*/ 47 w 745"/>
                    <a:gd name="T45"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5" h="1088">
                      <a:moveTo>
                        <a:pt x="47" y="0"/>
                      </a:moveTo>
                      <a:lnTo>
                        <a:pt x="696" y="0"/>
                      </a:lnTo>
                      <a:lnTo>
                        <a:pt x="712" y="2"/>
                      </a:lnTo>
                      <a:lnTo>
                        <a:pt x="725" y="8"/>
                      </a:lnTo>
                      <a:lnTo>
                        <a:pt x="735" y="19"/>
                      </a:lnTo>
                      <a:lnTo>
                        <a:pt x="742" y="33"/>
                      </a:lnTo>
                      <a:lnTo>
                        <a:pt x="745" y="47"/>
                      </a:lnTo>
                      <a:lnTo>
                        <a:pt x="745" y="792"/>
                      </a:lnTo>
                      <a:lnTo>
                        <a:pt x="400" y="691"/>
                      </a:lnTo>
                      <a:lnTo>
                        <a:pt x="372" y="686"/>
                      </a:lnTo>
                      <a:lnTo>
                        <a:pt x="343" y="685"/>
                      </a:lnTo>
                      <a:lnTo>
                        <a:pt x="316" y="690"/>
                      </a:lnTo>
                      <a:lnTo>
                        <a:pt x="289" y="700"/>
                      </a:lnTo>
                      <a:lnTo>
                        <a:pt x="264" y="715"/>
                      </a:lnTo>
                      <a:lnTo>
                        <a:pt x="242" y="732"/>
                      </a:lnTo>
                      <a:lnTo>
                        <a:pt x="224" y="755"/>
                      </a:lnTo>
                      <a:lnTo>
                        <a:pt x="0" y="1088"/>
                      </a:lnTo>
                      <a:lnTo>
                        <a:pt x="0" y="47"/>
                      </a:lnTo>
                      <a:lnTo>
                        <a:pt x="2" y="33"/>
                      </a:lnTo>
                      <a:lnTo>
                        <a:pt x="9" y="19"/>
                      </a:lnTo>
                      <a:lnTo>
                        <a:pt x="20" y="8"/>
                      </a:lnTo>
                      <a:lnTo>
                        <a:pt x="33" y="2"/>
                      </a:lnTo>
                      <a:lnTo>
                        <a:pt x="4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sp>
              <p:nvSpPr>
                <p:cNvPr id="53" name="Freeform 23"/>
                <p:cNvSpPr>
                  <a:spLocks/>
                </p:cNvSpPr>
                <p:nvPr/>
              </p:nvSpPr>
              <p:spPr bwMode="auto">
                <a:xfrm>
                  <a:off x="3539" y="2110"/>
                  <a:ext cx="149" cy="150"/>
                </a:xfrm>
                <a:custGeom>
                  <a:avLst/>
                  <a:gdLst>
                    <a:gd name="T0" fmla="*/ 48 w 745"/>
                    <a:gd name="T1" fmla="*/ 0 h 751"/>
                    <a:gd name="T2" fmla="*/ 697 w 745"/>
                    <a:gd name="T3" fmla="*/ 0 h 751"/>
                    <a:gd name="T4" fmla="*/ 712 w 745"/>
                    <a:gd name="T5" fmla="*/ 4 h 751"/>
                    <a:gd name="T6" fmla="*/ 725 w 745"/>
                    <a:gd name="T7" fmla="*/ 10 h 751"/>
                    <a:gd name="T8" fmla="*/ 735 w 745"/>
                    <a:gd name="T9" fmla="*/ 20 h 751"/>
                    <a:gd name="T10" fmla="*/ 743 w 745"/>
                    <a:gd name="T11" fmla="*/ 33 h 751"/>
                    <a:gd name="T12" fmla="*/ 745 w 745"/>
                    <a:gd name="T13" fmla="*/ 49 h 751"/>
                    <a:gd name="T14" fmla="*/ 745 w 745"/>
                    <a:gd name="T15" fmla="*/ 751 h 751"/>
                    <a:gd name="T16" fmla="*/ 483 w 745"/>
                    <a:gd name="T17" fmla="*/ 500 h 751"/>
                    <a:gd name="T18" fmla="*/ 460 w 745"/>
                    <a:gd name="T19" fmla="*/ 481 h 751"/>
                    <a:gd name="T20" fmla="*/ 435 w 745"/>
                    <a:gd name="T21" fmla="*/ 468 h 751"/>
                    <a:gd name="T22" fmla="*/ 407 w 745"/>
                    <a:gd name="T23" fmla="*/ 459 h 751"/>
                    <a:gd name="T24" fmla="*/ 379 w 745"/>
                    <a:gd name="T25" fmla="*/ 454 h 751"/>
                    <a:gd name="T26" fmla="*/ 350 w 745"/>
                    <a:gd name="T27" fmla="*/ 457 h 751"/>
                    <a:gd name="T28" fmla="*/ 323 w 745"/>
                    <a:gd name="T29" fmla="*/ 463 h 751"/>
                    <a:gd name="T30" fmla="*/ 296 w 745"/>
                    <a:gd name="T31" fmla="*/ 474 h 751"/>
                    <a:gd name="T32" fmla="*/ 271 w 745"/>
                    <a:gd name="T33" fmla="*/ 491 h 751"/>
                    <a:gd name="T34" fmla="*/ 0 w 745"/>
                    <a:gd name="T35" fmla="*/ 714 h 751"/>
                    <a:gd name="T36" fmla="*/ 0 w 745"/>
                    <a:gd name="T37" fmla="*/ 49 h 751"/>
                    <a:gd name="T38" fmla="*/ 3 w 745"/>
                    <a:gd name="T39" fmla="*/ 33 h 751"/>
                    <a:gd name="T40" fmla="*/ 9 w 745"/>
                    <a:gd name="T41" fmla="*/ 20 h 751"/>
                    <a:gd name="T42" fmla="*/ 20 w 745"/>
                    <a:gd name="T43" fmla="*/ 10 h 751"/>
                    <a:gd name="T44" fmla="*/ 33 w 745"/>
                    <a:gd name="T45" fmla="*/ 4 h 751"/>
                    <a:gd name="T46" fmla="*/ 48 w 745"/>
                    <a:gd name="T47"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5" h="751">
                      <a:moveTo>
                        <a:pt x="48" y="0"/>
                      </a:moveTo>
                      <a:lnTo>
                        <a:pt x="697" y="0"/>
                      </a:lnTo>
                      <a:lnTo>
                        <a:pt x="712" y="4"/>
                      </a:lnTo>
                      <a:lnTo>
                        <a:pt x="725" y="10"/>
                      </a:lnTo>
                      <a:lnTo>
                        <a:pt x="735" y="20"/>
                      </a:lnTo>
                      <a:lnTo>
                        <a:pt x="743" y="33"/>
                      </a:lnTo>
                      <a:lnTo>
                        <a:pt x="745" y="49"/>
                      </a:lnTo>
                      <a:lnTo>
                        <a:pt x="745" y="751"/>
                      </a:lnTo>
                      <a:lnTo>
                        <a:pt x="483" y="500"/>
                      </a:lnTo>
                      <a:lnTo>
                        <a:pt x="460" y="481"/>
                      </a:lnTo>
                      <a:lnTo>
                        <a:pt x="435" y="468"/>
                      </a:lnTo>
                      <a:lnTo>
                        <a:pt x="407" y="459"/>
                      </a:lnTo>
                      <a:lnTo>
                        <a:pt x="379" y="454"/>
                      </a:lnTo>
                      <a:lnTo>
                        <a:pt x="350" y="457"/>
                      </a:lnTo>
                      <a:lnTo>
                        <a:pt x="323" y="463"/>
                      </a:lnTo>
                      <a:lnTo>
                        <a:pt x="296" y="474"/>
                      </a:lnTo>
                      <a:lnTo>
                        <a:pt x="271" y="491"/>
                      </a:lnTo>
                      <a:lnTo>
                        <a:pt x="0" y="714"/>
                      </a:lnTo>
                      <a:lnTo>
                        <a:pt x="0" y="49"/>
                      </a:lnTo>
                      <a:lnTo>
                        <a:pt x="3" y="33"/>
                      </a:lnTo>
                      <a:lnTo>
                        <a:pt x="9" y="20"/>
                      </a:lnTo>
                      <a:lnTo>
                        <a:pt x="20" y="10"/>
                      </a:lnTo>
                      <a:lnTo>
                        <a:pt x="33" y="4"/>
                      </a:lnTo>
                      <a:lnTo>
                        <a:pt x="48"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sp>
              <p:nvSpPr>
                <p:cNvPr id="54" name="Freeform 24"/>
                <p:cNvSpPr>
                  <a:spLocks/>
                </p:cNvSpPr>
                <p:nvPr/>
              </p:nvSpPr>
              <p:spPr bwMode="auto">
                <a:xfrm>
                  <a:off x="3539" y="2275"/>
                  <a:ext cx="149" cy="192"/>
                </a:xfrm>
                <a:custGeom>
                  <a:avLst/>
                  <a:gdLst>
                    <a:gd name="T0" fmla="*/ 364 w 745"/>
                    <a:gd name="T1" fmla="*/ 0 h 958"/>
                    <a:gd name="T2" fmla="*/ 745 w 745"/>
                    <a:gd name="T3" fmla="*/ 367 h 958"/>
                    <a:gd name="T4" fmla="*/ 745 w 745"/>
                    <a:gd name="T5" fmla="*/ 911 h 958"/>
                    <a:gd name="T6" fmla="*/ 743 w 745"/>
                    <a:gd name="T7" fmla="*/ 925 h 958"/>
                    <a:gd name="T8" fmla="*/ 735 w 745"/>
                    <a:gd name="T9" fmla="*/ 939 h 958"/>
                    <a:gd name="T10" fmla="*/ 725 w 745"/>
                    <a:gd name="T11" fmla="*/ 950 h 958"/>
                    <a:gd name="T12" fmla="*/ 712 w 745"/>
                    <a:gd name="T13" fmla="*/ 956 h 958"/>
                    <a:gd name="T14" fmla="*/ 697 w 745"/>
                    <a:gd name="T15" fmla="*/ 958 h 958"/>
                    <a:gd name="T16" fmla="*/ 48 w 745"/>
                    <a:gd name="T17" fmla="*/ 958 h 958"/>
                    <a:gd name="T18" fmla="*/ 33 w 745"/>
                    <a:gd name="T19" fmla="*/ 956 h 958"/>
                    <a:gd name="T20" fmla="*/ 20 w 745"/>
                    <a:gd name="T21" fmla="*/ 950 h 958"/>
                    <a:gd name="T22" fmla="*/ 9 w 745"/>
                    <a:gd name="T23" fmla="*/ 939 h 958"/>
                    <a:gd name="T24" fmla="*/ 3 w 745"/>
                    <a:gd name="T25" fmla="*/ 925 h 958"/>
                    <a:gd name="T26" fmla="*/ 0 w 745"/>
                    <a:gd name="T27" fmla="*/ 911 h 958"/>
                    <a:gd name="T28" fmla="*/ 0 w 745"/>
                    <a:gd name="T29" fmla="*/ 298 h 958"/>
                    <a:gd name="T30" fmla="*/ 364 w 745"/>
                    <a:gd name="T31"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5" h="958">
                      <a:moveTo>
                        <a:pt x="364" y="0"/>
                      </a:moveTo>
                      <a:lnTo>
                        <a:pt x="745" y="367"/>
                      </a:lnTo>
                      <a:lnTo>
                        <a:pt x="745" y="911"/>
                      </a:lnTo>
                      <a:lnTo>
                        <a:pt x="743" y="925"/>
                      </a:lnTo>
                      <a:lnTo>
                        <a:pt x="735" y="939"/>
                      </a:lnTo>
                      <a:lnTo>
                        <a:pt x="725" y="950"/>
                      </a:lnTo>
                      <a:lnTo>
                        <a:pt x="712" y="956"/>
                      </a:lnTo>
                      <a:lnTo>
                        <a:pt x="697" y="958"/>
                      </a:lnTo>
                      <a:lnTo>
                        <a:pt x="48" y="958"/>
                      </a:lnTo>
                      <a:lnTo>
                        <a:pt x="33" y="956"/>
                      </a:lnTo>
                      <a:lnTo>
                        <a:pt x="20" y="950"/>
                      </a:lnTo>
                      <a:lnTo>
                        <a:pt x="9" y="939"/>
                      </a:lnTo>
                      <a:lnTo>
                        <a:pt x="3" y="925"/>
                      </a:lnTo>
                      <a:lnTo>
                        <a:pt x="0" y="911"/>
                      </a:lnTo>
                      <a:lnTo>
                        <a:pt x="0" y="298"/>
                      </a:lnTo>
                      <a:lnTo>
                        <a:pt x="36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sp>
              <p:nvSpPr>
                <p:cNvPr id="55" name="Freeform 25"/>
                <p:cNvSpPr>
                  <a:spLocks/>
                </p:cNvSpPr>
                <p:nvPr/>
              </p:nvSpPr>
              <p:spPr bwMode="auto">
                <a:xfrm>
                  <a:off x="3477" y="1898"/>
                  <a:ext cx="724" cy="454"/>
                </a:xfrm>
                <a:custGeom>
                  <a:avLst/>
                  <a:gdLst>
                    <a:gd name="T0" fmla="*/ 3535 w 3622"/>
                    <a:gd name="T1" fmla="*/ 0 h 2271"/>
                    <a:gd name="T2" fmla="*/ 3556 w 3622"/>
                    <a:gd name="T3" fmla="*/ 1 h 2271"/>
                    <a:gd name="T4" fmla="*/ 3576 w 3622"/>
                    <a:gd name="T5" fmla="*/ 8 h 2271"/>
                    <a:gd name="T6" fmla="*/ 3594 w 3622"/>
                    <a:gd name="T7" fmla="*/ 19 h 2271"/>
                    <a:gd name="T8" fmla="*/ 3608 w 3622"/>
                    <a:gd name="T9" fmla="*/ 35 h 2271"/>
                    <a:gd name="T10" fmla="*/ 3618 w 3622"/>
                    <a:gd name="T11" fmla="*/ 54 h 2271"/>
                    <a:gd name="T12" fmla="*/ 3622 w 3622"/>
                    <a:gd name="T13" fmla="*/ 74 h 2271"/>
                    <a:gd name="T14" fmla="*/ 3621 w 3622"/>
                    <a:gd name="T15" fmla="*/ 93 h 2271"/>
                    <a:gd name="T16" fmla="*/ 3615 w 3622"/>
                    <a:gd name="T17" fmla="*/ 113 h 2271"/>
                    <a:gd name="T18" fmla="*/ 3603 w 3622"/>
                    <a:gd name="T19" fmla="*/ 132 h 2271"/>
                    <a:gd name="T20" fmla="*/ 2374 w 3622"/>
                    <a:gd name="T21" fmla="*/ 1572 h 2271"/>
                    <a:gd name="T22" fmla="*/ 2361 w 3622"/>
                    <a:gd name="T23" fmla="*/ 1585 h 2271"/>
                    <a:gd name="T24" fmla="*/ 2345 w 3622"/>
                    <a:gd name="T25" fmla="*/ 1594 h 2271"/>
                    <a:gd name="T26" fmla="*/ 2328 w 3622"/>
                    <a:gd name="T27" fmla="*/ 1598 h 2271"/>
                    <a:gd name="T28" fmla="*/ 2309 w 3622"/>
                    <a:gd name="T29" fmla="*/ 1599 h 2271"/>
                    <a:gd name="T30" fmla="*/ 2291 w 3622"/>
                    <a:gd name="T31" fmla="*/ 1597 h 2271"/>
                    <a:gd name="T32" fmla="*/ 1805 w 3622"/>
                    <a:gd name="T33" fmla="*/ 1454 h 2271"/>
                    <a:gd name="T34" fmla="*/ 1279 w 3622"/>
                    <a:gd name="T35" fmla="*/ 2236 h 2271"/>
                    <a:gd name="T36" fmla="*/ 1267 w 3622"/>
                    <a:gd name="T37" fmla="*/ 2249 h 2271"/>
                    <a:gd name="T38" fmla="*/ 1254 w 3622"/>
                    <a:gd name="T39" fmla="*/ 2259 h 2271"/>
                    <a:gd name="T40" fmla="*/ 1239 w 3622"/>
                    <a:gd name="T41" fmla="*/ 2267 h 2271"/>
                    <a:gd name="T42" fmla="*/ 1221 w 3622"/>
                    <a:gd name="T43" fmla="*/ 2270 h 2271"/>
                    <a:gd name="T44" fmla="*/ 1203 w 3622"/>
                    <a:gd name="T45" fmla="*/ 2270 h 2271"/>
                    <a:gd name="T46" fmla="*/ 1187 w 3622"/>
                    <a:gd name="T47" fmla="*/ 2267 h 2271"/>
                    <a:gd name="T48" fmla="*/ 1172 w 3622"/>
                    <a:gd name="T49" fmla="*/ 2259 h 2271"/>
                    <a:gd name="T50" fmla="*/ 1157 w 3622"/>
                    <a:gd name="T51" fmla="*/ 2248 h 2271"/>
                    <a:gd name="T52" fmla="*/ 688 w 3622"/>
                    <a:gd name="T53" fmla="*/ 1795 h 2271"/>
                    <a:gd name="T54" fmla="*/ 131 w 3622"/>
                    <a:gd name="T55" fmla="*/ 2252 h 2271"/>
                    <a:gd name="T56" fmla="*/ 114 w 3622"/>
                    <a:gd name="T57" fmla="*/ 2262 h 2271"/>
                    <a:gd name="T58" fmla="*/ 98 w 3622"/>
                    <a:gd name="T59" fmla="*/ 2269 h 2271"/>
                    <a:gd name="T60" fmla="*/ 80 w 3622"/>
                    <a:gd name="T61" fmla="*/ 2271 h 2271"/>
                    <a:gd name="T62" fmla="*/ 63 w 3622"/>
                    <a:gd name="T63" fmla="*/ 2269 h 2271"/>
                    <a:gd name="T64" fmla="*/ 46 w 3622"/>
                    <a:gd name="T65" fmla="*/ 2263 h 2271"/>
                    <a:gd name="T66" fmla="*/ 31 w 3622"/>
                    <a:gd name="T67" fmla="*/ 2255 h 2271"/>
                    <a:gd name="T68" fmla="*/ 18 w 3622"/>
                    <a:gd name="T69" fmla="*/ 2241 h 2271"/>
                    <a:gd name="T70" fmla="*/ 7 w 3622"/>
                    <a:gd name="T71" fmla="*/ 2224 h 2271"/>
                    <a:gd name="T72" fmla="*/ 1 w 3622"/>
                    <a:gd name="T73" fmla="*/ 2204 h 2271"/>
                    <a:gd name="T74" fmla="*/ 0 w 3622"/>
                    <a:gd name="T75" fmla="*/ 2183 h 2271"/>
                    <a:gd name="T76" fmla="*/ 6 w 3622"/>
                    <a:gd name="T77" fmla="*/ 2163 h 2271"/>
                    <a:gd name="T78" fmla="*/ 14 w 3622"/>
                    <a:gd name="T79" fmla="*/ 2145 h 2271"/>
                    <a:gd name="T80" fmla="*/ 29 w 3622"/>
                    <a:gd name="T81" fmla="*/ 2129 h 2271"/>
                    <a:gd name="T82" fmla="*/ 640 w 3622"/>
                    <a:gd name="T83" fmla="*/ 1627 h 2271"/>
                    <a:gd name="T84" fmla="*/ 658 w 3622"/>
                    <a:gd name="T85" fmla="*/ 1617 h 2271"/>
                    <a:gd name="T86" fmla="*/ 675 w 3622"/>
                    <a:gd name="T87" fmla="*/ 1610 h 2271"/>
                    <a:gd name="T88" fmla="*/ 694 w 3622"/>
                    <a:gd name="T89" fmla="*/ 1609 h 2271"/>
                    <a:gd name="T90" fmla="*/ 714 w 3622"/>
                    <a:gd name="T91" fmla="*/ 1611 h 2271"/>
                    <a:gd name="T92" fmla="*/ 732 w 3622"/>
                    <a:gd name="T93" fmla="*/ 1619 h 2271"/>
                    <a:gd name="T94" fmla="*/ 747 w 3622"/>
                    <a:gd name="T95" fmla="*/ 1631 h 2271"/>
                    <a:gd name="T96" fmla="*/ 1199 w 3622"/>
                    <a:gd name="T97" fmla="*/ 2068 h 2271"/>
                    <a:gd name="T98" fmla="*/ 1705 w 3622"/>
                    <a:gd name="T99" fmla="*/ 1316 h 2271"/>
                    <a:gd name="T100" fmla="*/ 1718 w 3622"/>
                    <a:gd name="T101" fmla="*/ 1301 h 2271"/>
                    <a:gd name="T102" fmla="*/ 1735 w 3622"/>
                    <a:gd name="T103" fmla="*/ 1290 h 2271"/>
                    <a:gd name="T104" fmla="*/ 1753 w 3622"/>
                    <a:gd name="T105" fmla="*/ 1283 h 2271"/>
                    <a:gd name="T106" fmla="*/ 1773 w 3622"/>
                    <a:gd name="T107" fmla="*/ 1281 h 2271"/>
                    <a:gd name="T108" fmla="*/ 1793 w 3622"/>
                    <a:gd name="T109" fmla="*/ 1285 h 2271"/>
                    <a:gd name="T110" fmla="*/ 2287 w 3622"/>
                    <a:gd name="T111" fmla="*/ 1429 h 2271"/>
                    <a:gd name="T112" fmla="*/ 3482 w 3622"/>
                    <a:gd name="T113" fmla="*/ 27 h 2271"/>
                    <a:gd name="T114" fmla="*/ 3498 w 3622"/>
                    <a:gd name="T115" fmla="*/ 13 h 2271"/>
                    <a:gd name="T116" fmla="*/ 3516 w 3622"/>
                    <a:gd name="T117" fmla="*/ 4 h 2271"/>
                    <a:gd name="T118" fmla="*/ 3535 w 3622"/>
                    <a:gd name="T119" fmla="*/ 0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22" h="2271">
                      <a:moveTo>
                        <a:pt x="3535" y="0"/>
                      </a:moveTo>
                      <a:lnTo>
                        <a:pt x="3556" y="1"/>
                      </a:lnTo>
                      <a:lnTo>
                        <a:pt x="3576" y="8"/>
                      </a:lnTo>
                      <a:lnTo>
                        <a:pt x="3594" y="19"/>
                      </a:lnTo>
                      <a:lnTo>
                        <a:pt x="3608" y="35"/>
                      </a:lnTo>
                      <a:lnTo>
                        <a:pt x="3618" y="54"/>
                      </a:lnTo>
                      <a:lnTo>
                        <a:pt x="3622" y="74"/>
                      </a:lnTo>
                      <a:lnTo>
                        <a:pt x="3621" y="93"/>
                      </a:lnTo>
                      <a:lnTo>
                        <a:pt x="3615" y="113"/>
                      </a:lnTo>
                      <a:lnTo>
                        <a:pt x="3603" y="132"/>
                      </a:lnTo>
                      <a:lnTo>
                        <a:pt x="2374" y="1572"/>
                      </a:lnTo>
                      <a:lnTo>
                        <a:pt x="2361" y="1585"/>
                      </a:lnTo>
                      <a:lnTo>
                        <a:pt x="2345" y="1594"/>
                      </a:lnTo>
                      <a:lnTo>
                        <a:pt x="2328" y="1598"/>
                      </a:lnTo>
                      <a:lnTo>
                        <a:pt x="2309" y="1599"/>
                      </a:lnTo>
                      <a:lnTo>
                        <a:pt x="2291" y="1597"/>
                      </a:lnTo>
                      <a:lnTo>
                        <a:pt x="1805" y="1454"/>
                      </a:lnTo>
                      <a:lnTo>
                        <a:pt x="1279" y="2236"/>
                      </a:lnTo>
                      <a:lnTo>
                        <a:pt x="1267" y="2249"/>
                      </a:lnTo>
                      <a:lnTo>
                        <a:pt x="1254" y="2259"/>
                      </a:lnTo>
                      <a:lnTo>
                        <a:pt x="1239" y="2267"/>
                      </a:lnTo>
                      <a:lnTo>
                        <a:pt x="1221" y="2270"/>
                      </a:lnTo>
                      <a:lnTo>
                        <a:pt x="1203" y="2270"/>
                      </a:lnTo>
                      <a:lnTo>
                        <a:pt x="1187" y="2267"/>
                      </a:lnTo>
                      <a:lnTo>
                        <a:pt x="1172" y="2259"/>
                      </a:lnTo>
                      <a:lnTo>
                        <a:pt x="1157" y="2248"/>
                      </a:lnTo>
                      <a:lnTo>
                        <a:pt x="688" y="1795"/>
                      </a:lnTo>
                      <a:lnTo>
                        <a:pt x="131" y="2252"/>
                      </a:lnTo>
                      <a:lnTo>
                        <a:pt x="114" y="2262"/>
                      </a:lnTo>
                      <a:lnTo>
                        <a:pt x="98" y="2269"/>
                      </a:lnTo>
                      <a:lnTo>
                        <a:pt x="80" y="2271"/>
                      </a:lnTo>
                      <a:lnTo>
                        <a:pt x="63" y="2269"/>
                      </a:lnTo>
                      <a:lnTo>
                        <a:pt x="46" y="2263"/>
                      </a:lnTo>
                      <a:lnTo>
                        <a:pt x="31" y="2255"/>
                      </a:lnTo>
                      <a:lnTo>
                        <a:pt x="18" y="2241"/>
                      </a:lnTo>
                      <a:lnTo>
                        <a:pt x="7" y="2224"/>
                      </a:lnTo>
                      <a:lnTo>
                        <a:pt x="1" y="2204"/>
                      </a:lnTo>
                      <a:lnTo>
                        <a:pt x="0" y="2183"/>
                      </a:lnTo>
                      <a:lnTo>
                        <a:pt x="6" y="2163"/>
                      </a:lnTo>
                      <a:lnTo>
                        <a:pt x="14" y="2145"/>
                      </a:lnTo>
                      <a:lnTo>
                        <a:pt x="29" y="2129"/>
                      </a:lnTo>
                      <a:lnTo>
                        <a:pt x="640" y="1627"/>
                      </a:lnTo>
                      <a:lnTo>
                        <a:pt x="658" y="1617"/>
                      </a:lnTo>
                      <a:lnTo>
                        <a:pt x="675" y="1610"/>
                      </a:lnTo>
                      <a:lnTo>
                        <a:pt x="694" y="1609"/>
                      </a:lnTo>
                      <a:lnTo>
                        <a:pt x="714" y="1611"/>
                      </a:lnTo>
                      <a:lnTo>
                        <a:pt x="732" y="1619"/>
                      </a:lnTo>
                      <a:lnTo>
                        <a:pt x="747" y="1631"/>
                      </a:lnTo>
                      <a:lnTo>
                        <a:pt x="1199" y="2068"/>
                      </a:lnTo>
                      <a:lnTo>
                        <a:pt x="1705" y="1316"/>
                      </a:lnTo>
                      <a:lnTo>
                        <a:pt x="1718" y="1301"/>
                      </a:lnTo>
                      <a:lnTo>
                        <a:pt x="1735" y="1290"/>
                      </a:lnTo>
                      <a:lnTo>
                        <a:pt x="1753" y="1283"/>
                      </a:lnTo>
                      <a:lnTo>
                        <a:pt x="1773" y="1281"/>
                      </a:lnTo>
                      <a:lnTo>
                        <a:pt x="1793" y="1285"/>
                      </a:lnTo>
                      <a:lnTo>
                        <a:pt x="2287" y="1429"/>
                      </a:lnTo>
                      <a:lnTo>
                        <a:pt x="3482" y="27"/>
                      </a:lnTo>
                      <a:lnTo>
                        <a:pt x="3498" y="13"/>
                      </a:lnTo>
                      <a:lnTo>
                        <a:pt x="3516" y="4"/>
                      </a:lnTo>
                      <a:lnTo>
                        <a:pt x="3535"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685612"/>
                  <a:endParaRPr lang="en-US" sz="1400">
                    <a:solidFill>
                      <a:prstClr val="black"/>
                    </a:solidFill>
                    <a:ea typeface="儷黑 Pro"/>
                    <a:cs typeface="儷黑 Pro"/>
                  </a:endParaRPr>
                </a:p>
              </p:txBody>
            </p:sp>
          </p:grpSp>
        </p:grpSp>
      </p:grpSp>
      <p:sp>
        <p:nvSpPr>
          <p:cNvPr id="60" name="Rectangle 59"/>
          <p:cNvSpPr/>
          <p:nvPr/>
        </p:nvSpPr>
        <p:spPr>
          <a:xfrm>
            <a:off x="4995490" y="3790950"/>
            <a:ext cx="3996110" cy="1269558"/>
          </a:xfrm>
          <a:prstGeom prst="rect">
            <a:avLst/>
          </a:prstGeom>
        </p:spPr>
        <p:txBody>
          <a:bodyPr wrap="square" lIns="68561" tIns="34280" rIns="68561" bIns="34280">
            <a:spAutoFit/>
          </a:bodyPr>
          <a:lstStyle/>
          <a:p>
            <a:pPr defTabSz="685612">
              <a:buClr>
                <a:srgbClr val="404040"/>
              </a:buClr>
              <a:buSzPct val="100000"/>
            </a:pPr>
            <a:r>
              <a:rPr lang="zh-TW" altLang="en-US" sz="1400" b="1" dirty="0">
                <a:solidFill>
                  <a:prstClr val="black"/>
                </a:solidFill>
                <a:ea typeface="儷黑 Pro"/>
                <a:cs typeface="儷黑 Pro"/>
                <a:sym typeface="Century Gothic"/>
              </a:rPr>
              <a:t>擁有人力、數字的力量，推薦追蹤系統，管理業績紅利計劃、</a:t>
            </a:r>
            <a:r>
              <a:rPr lang="en-US" altLang="zh-TW" sz="1400" b="1" dirty="0">
                <a:solidFill>
                  <a:prstClr val="black"/>
                </a:solidFill>
                <a:ea typeface="儷黑 Pro"/>
                <a:cs typeface="儷黑 Pro"/>
                <a:sym typeface="Century Gothic"/>
              </a:rPr>
              <a:t>SHOP.COM</a:t>
            </a:r>
            <a:r>
              <a:rPr lang="zh-TW" altLang="en-US" sz="1400" b="1" dirty="0">
                <a:solidFill>
                  <a:prstClr val="black"/>
                </a:solidFill>
                <a:ea typeface="儷黑 Pro"/>
                <a:cs typeface="儷黑 Pro"/>
                <a:sym typeface="Century Gothic"/>
              </a:rPr>
              <a:t>優勢</a:t>
            </a:r>
            <a:r>
              <a:rPr lang="en-US" altLang="zh-TW" sz="1400" b="1" dirty="0">
                <a:solidFill>
                  <a:prstClr val="black"/>
                </a:solidFill>
                <a:ea typeface="儷黑 Pro"/>
                <a:cs typeface="儷黑 Pro"/>
                <a:sym typeface="Century Gothic"/>
              </a:rPr>
              <a:t>......</a:t>
            </a:r>
            <a:r>
              <a:rPr lang="zh-TW" altLang="en-US" sz="1400" b="1" dirty="0">
                <a:solidFill>
                  <a:prstClr val="black"/>
                </a:solidFill>
                <a:ea typeface="儷黑 Pro"/>
                <a:cs typeface="儷黑 Pro"/>
                <a:sym typeface="Century Gothic"/>
              </a:rPr>
              <a:t>這劃時代概念已經來臨，而且勢不可擋</a:t>
            </a:r>
            <a:r>
              <a:rPr lang="zh-TW" altLang="en-US" sz="1400" b="1" dirty="0" smtClean="0">
                <a:solidFill>
                  <a:prstClr val="black"/>
                </a:solidFill>
                <a:ea typeface="儷黑 Pro"/>
                <a:cs typeface="儷黑 Pro"/>
                <a:sym typeface="Century Gothic"/>
              </a:rPr>
              <a:t>。</a:t>
            </a:r>
            <a:endParaRPr lang="en-US" altLang="zh-TW" sz="1400" b="1" dirty="0" smtClean="0">
              <a:solidFill>
                <a:prstClr val="black"/>
              </a:solidFill>
              <a:ea typeface="儷黑 Pro"/>
              <a:cs typeface="儷黑 Pro"/>
              <a:sym typeface="Century Gothic"/>
            </a:endParaRPr>
          </a:p>
          <a:p>
            <a:pPr defTabSz="685612">
              <a:buClr>
                <a:srgbClr val="404040"/>
              </a:buClr>
              <a:buSzPct val="100000"/>
            </a:pPr>
            <a:r>
              <a:rPr lang="en-US" sz="1200" b="1" dirty="0" smtClean="0">
                <a:solidFill>
                  <a:prstClr val="black"/>
                </a:solidFill>
                <a:ea typeface="儷黑 Pro"/>
                <a:cs typeface="儷黑 Pro"/>
                <a:sym typeface="Century Gothic"/>
              </a:rPr>
              <a:t>With </a:t>
            </a:r>
            <a:r>
              <a:rPr lang="en-US" sz="1200" b="1" dirty="0">
                <a:solidFill>
                  <a:prstClr val="black"/>
                </a:solidFill>
                <a:ea typeface="儷黑 Pro"/>
                <a:cs typeface="儷黑 Pro"/>
                <a:sym typeface="Century Gothic"/>
              </a:rPr>
              <a:t>people power, the power of numbers, The Referral Tracking system, the MPCP, the SHOP.COM advantage…  it’s time has come and it can’t be stopped.  </a:t>
            </a:r>
          </a:p>
        </p:txBody>
      </p:sp>
    </p:spTree>
    <p:extLst>
      <p:ext uri="{BB962C8B-B14F-4D97-AF65-F5344CB8AC3E}">
        <p14:creationId xmlns:p14="http://schemas.microsoft.com/office/powerpoint/2010/main" val="3537978247"/>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wipe(left)">
                                      <p:cBhvr>
                                        <p:cTn id="15" dur="500"/>
                                        <p:tgtEl>
                                          <p:spTgt spid="20">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right)">
                                      <p:cBhvr>
                                        <p:cTn id="19" dur="500"/>
                                        <p:tgtEl>
                                          <p:spTgt spid="5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right)">
                                      <p:cBhvr>
                                        <p:cTn id="23" dur="500"/>
                                        <p:tgtEl>
                                          <p:spTgt spid="5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right)">
                                      <p:cBhvr>
                                        <p:cTn id="27" dur="500"/>
                                        <p:tgtEl>
                                          <p:spTgt spid="57"/>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ppt_x"/>
                                          </p:val>
                                        </p:tav>
                                        <p:tav tm="100000">
                                          <p:val>
                                            <p:strVal val="#ppt_x"/>
                                          </p:val>
                                        </p:tav>
                                      </p:tavLst>
                                    </p:anim>
                                    <p:anim calcmode="lin" valueType="num">
                                      <p:cBhvr additive="base">
                                        <p:cTn id="3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9550"/>
            <a:ext cx="7886700" cy="993775"/>
          </a:xfrm>
          <a:prstGeom prst="rect">
            <a:avLst/>
          </a:prstGeom>
        </p:spPr>
        <p:txBody>
          <a:bodyPr/>
          <a:lstStyle/>
          <a:p>
            <a:pPr algn="ctr"/>
            <a:r>
              <a:rPr lang="zh-TW" altLang="en-US" b="1" dirty="0" smtClean="0">
                <a:solidFill>
                  <a:srgbClr val="002060"/>
                </a:solidFill>
                <a:latin typeface="+mn-lt"/>
                <a:ea typeface="儷黑 Pro"/>
                <a:cs typeface="儷黑 Pro"/>
              </a:rPr>
              <a:t>夥伴商店分享</a:t>
            </a:r>
            <a:r>
              <a:rPr lang="en-US" altLang="zh-TW" b="1" dirty="0" smtClean="0">
                <a:solidFill>
                  <a:srgbClr val="002060"/>
                </a:solidFill>
                <a:latin typeface="+mn-lt"/>
                <a:ea typeface="儷黑 Pro"/>
                <a:cs typeface="儷黑 Pro"/>
              </a:rPr>
              <a:t/>
            </a:r>
            <a:br>
              <a:rPr lang="en-US" altLang="zh-TW" b="1" dirty="0" smtClean="0">
                <a:solidFill>
                  <a:srgbClr val="002060"/>
                </a:solidFill>
                <a:latin typeface="+mn-lt"/>
                <a:ea typeface="儷黑 Pro"/>
                <a:cs typeface="儷黑 Pro"/>
              </a:rPr>
            </a:br>
            <a:r>
              <a:rPr lang="en-US" altLang="zh-TW" b="1" dirty="0" smtClean="0">
                <a:solidFill>
                  <a:srgbClr val="002060"/>
                </a:solidFill>
                <a:latin typeface="+mn-lt"/>
                <a:ea typeface="儷黑 Pro"/>
                <a:cs typeface="儷黑 Pro"/>
              </a:rPr>
              <a:t>Partner Store testimonial</a:t>
            </a:r>
            <a:endParaRPr lang="en-US" b="1" dirty="0">
              <a:solidFill>
                <a:srgbClr val="002060"/>
              </a:solidFill>
              <a:latin typeface="+mn-lt"/>
              <a:ea typeface="儷黑 Pro"/>
              <a:cs typeface="儷黑 Pro"/>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12516"/>
            <a:ext cx="3800200" cy="259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81000" y="4222299"/>
            <a:ext cx="1447800" cy="646331"/>
          </a:xfrm>
          <a:prstGeom prst="rect">
            <a:avLst/>
          </a:prstGeom>
          <a:noFill/>
        </p:spPr>
        <p:txBody>
          <a:bodyPr wrap="square" rtlCol="0">
            <a:spAutoFit/>
          </a:bodyPr>
          <a:lstStyle/>
          <a:p>
            <a:r>
              <a:rPr lang="en-US" dirty="0" smtClean="0">
                <a:ea typeface="儷黑 Pro"/>
                <a:cs typeface="儷黑 Pro"/>
              </a:rPr>
              <a:t>IBV: 5%</a:t>
            </a:r>
          </a:p>
          <a:p>
            <a:r>
              <a:rPr lang="en-US" dirty="0" smtClean="0">
                <a:ea typeface="儷黑 Pro"/>
                <a:cs typeface="儷黑 Pro"/>
              </a:rPr>
              <a:t>Cashback:5%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795154"/>
            <a:ext cx="4343400" cy="2230900"/>
          </a:xfrm>
          <a:prstGeom prst="rect">
            <a:avLst/>
          </a:prstGeom>
        </p:spPr>
      </p:pic>
      <p:sp>
        <p:nvSpPr>
          <p:cNvPr id="6" name="TextBox 5"/>
          <p:cNvSpPr txBox="1"/>
          <p:nvPr/>
        </p:nvSpPr>
        <p:spPr>
          <a:xfrm>
            <a:off x="5715000" y="4207108"/>
            <a:ext cx="1447800" cy="646331"/>
          </a:xfrm>
          <a:prstGeom prst="rect">
            <a:avLst/>
          </a:prstGeom>
          <a:noFill/>
        </p:spPr>
        <p:txBody>
          <a:bodyPr wrap="square" rtlCol="0">
            <a:spAutoFit/>
          </a:bodyPr>
          <a:lstStyle/>
          <a:p>
            <a:r>
              <a:rPr lang="en-US" dirty="0" smtClean="0">
                <a:ea typeface="儷黑 Pro"/>
                <a:cs typeface="儷黑 Pro"/>
              </a:rPr>
              <a:t>IBV: 5%</a:t>
            </a:r>
          </a:p>
          <a:p>
            <a:r>
              <a:rPr lang="en-US" dirty="0" smtClean="0">
                <a:ea typeface="儷黑 Pro"/>
                <a:cs typeface="儷黑 Pro"/>
              </a:rPr>
              <a:t>Cashback:2%</a:t>
            </a:r>
          </a:p>
        </p:txBody>
      </p:sp>
    </p:spTree>
    <p:extLst>
      <p:ext uri="{BB962C8B-B14F-4D97-AF65-F5344CB8AC3E}">
        <p14:creationId xmlns:p14="http://schemas.microsoft.com/office/powerpoint/2010/main" val="17434211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3_Office Theme">
  <a:themeElements>
    <a:clrScheme name="Analysis">
      <a:dk1>
        <a:sysClr val="windowText" lastClr="000000"/>
      </a:dk1>
      <a:lt1>
        <a:sysClr val="window" lastClr="FFFFFF"/>
      </a:lt1>
      <a:dk2>
        <a:srgbClr val="44546A"/>
      </a:dk2>
      <a:lt2>
        <a:srgbClr val="E7E6E6"/>
      </a:lt2>
      <a:accent1>
        <a:srgbClr val="227DAC"/>
      </a:accent1>
      <a:accent2>
        <a:srgbClr val="443988"/>
      </a:accent2>
      <a:accent3>
        <a:srgbClr val="9F0052"/>
      </a:accent3>
      <a:accent4>
        <a:srgbClr val="FE4020"/>
      </a:accent4>
      <a:accent5>
        <a:srgbClr val="FFBE00"/>
      </a:accent5>
      <a:accent6>
        <a:srgbClr val="00A9FC"/>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wUBP_Template20120514_Final">
  <a:themeElements>
    <a:clrScheme name="UBP Colors">
      <a:dk1>
        <a:srgbClr val="DDDEDD"/>
      </a:dk1>
      <a:lt1>
        <a:srgbClr val="FFFFFF"/>
      </a:lt1>
      <a:dk2>
        <a:srgbClr val="1F497D"/>
      </a:dk2>
      <a:lt2>
        <a:srgbClr val="EEECE1"/>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3600" b="1" dirty="0" smtClean="0">
            <a:solidFill>
              <a:srgbClr val="139FC9"/>
            </a:solidFill>
            <a:latin typeface="Arial"/>
            <a:cs typeface="Arial"/>
          </a:defRPr>
        </a:defPPr>
      </a:lstStyle>
    </a:tx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1898</TotalTime>
  <Words>955</Words>
  <Application>Microsoft Macintosh PowerPoint</Application>
  <PresentationFormat>On-screen Show (16:9)</PresentationFormat>
  <Paragraphs>184</Paragraphs>
  <Slides>12</Slides>
  <Notes>2</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12_Office Theme</vt:lpstr>
      <vt:lpstr>26_Office Theme</vt:lpstr>
      <vt:lpstr>23_Office Theme</vt:lpstr>
      <vt:lpstr>NewUBP_Template20120514_Final</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夥伴商店分享 Partner Store testimonial</vt:lpstr>
      <vt:lpstr>夥伴商店分享 Partner Store testimonial</vt:lpstr>
      <vt:lpstr>最新加盟夥伴商店  New Partner Stores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Celine Leung</dc:creator>
  <cp:lastModifiedBy>administrator</cp:lastModifiedBy>
  <cp:revision>71</cp:revision>
  <cp:lastPrinted>2016-04-20T14:25:24Z</cp:lastPrinted>
  <dcterms:created xsi:type="dcterms:W3CDTF">2016-04-13T03:52:39Z</dcterms:created>
  <dcterms:modified xsi:type="dcterms:W3CDTF">2016-04-24T09:21:29Z</dcterms:modified>
</cp:coreProperties>
</file>